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ink/ink1.xml" ContentType="application/inkml+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347" r:id="rId2"/>
    <p:sldId id="348" r:id="rId3"/>
    <p:sldId id="383" r:id="rId4"/>
    <p:sldId id="349" r:id="rId5"/>
    <p:sldId id="425" r:id="rId6"/>
    <p:sldId id="393" r:id="rId7"/>
    <p:sldId id="426" r:id="rId8"/>
    <p:sldId id="427" r:id="rId9"/>
    <p:sldId id="424" r:id="rId10"/>
    <p:sldId id="384" r:id="rId11"/>
    <p:sldId id="352" r:id="rId12"/>
    <p:sldId id="394" r:id="rId13"/>
    <p:sldId id="395" r:id="rId14"/>
    <p:sldId id="318" r:id="rId15"/>
    <p:sldId id="356" r:id="rId16"/>
    <p:sldId id="385" r:id="rId17"/>
    <p:sldId id="386" r:id="rId18"/>
    <p:sldId id="357" r:id="rId19"/>
    <p:sldId id="391" r:id="rId20"/>
    <p:sldId id="360" r:id="rId21"/>
    <p:sldId id="361" r:id="rId22"/>
    <p:sldId id="362" r:id="rId23"/>
    <p:sldId id="363" r:id="rId24"/>
    <p:sldId id="396" r:id="rId25"/>
    <p:sldId id="397" r:id="rId26"/>
    <p:sldId id="398" r:id="rId27"/>
    <p:sldId id="399" r:id="rId28"/>
    <p:sldId id="367" r:id="rId29"/>
    <p:sldId id="368" r:id="rId30"/>
    <p:sldId id="369" r:id="rId31"/>
    <p:sldId id="370" r:id="rId32"/>
    <p:sldId id="400" r:id="rId33"/>
    <p:sldId id="281" r:id="rId34"/>
    <p:sldId id="372" r:id="rId35"/>
    <p:sldId id="401" r:id="rId36"/>
    <p:sldId id="378" r:id="rId37"/>
    <p:sldId id="377" r:id="rId38"/>
    <p:sldId id="428" r:id="rId39"/>
    <p:sldId id="405" r:id="rId40"/>
    <p:sldId id="429" r:id="rId41"/>
    <p:sldId id="415" r:id="rId42"/>
    <p:sldId id="298" r:id="rId43"/>
    <p:sldId id="406" r:id="rId44"/>
    <p:sldId id="407" r:id="rId45"/>
    <p:sldId id="408" r:id="rId46"/>
    <p:sldId id="416" r:id="rId47"/>
    <p:sldId id="265" r:id="rId48"/>
    <p:sldId id="417" r:id="rId49"/>
    <p:sldId id="302" r:id="rId50"/>
    <p:sldId id="418" r:id="rId51"/>
    <p:sldId id="411" r:id="rId52"/>
    <p:sldId id="419" r:id="rId53"/>
    <p:sldId id="293" r:id="rId54"/>
    <p:sldId id="257" r:id="rId55"/>
    <p:sldId id="258" r:id="rId56"/>
    <p:sldId id="259" r:id="rId57"/>
    <p:sldId id="294" r:id="rId58"/>
    <p:sldId id="295" r:id="rId59"/>
    <p:sldId id="262" r:id="rId60"/>
    <p:sldId id="296" r:id="rId61"/>
    <p:sldId id="266" r:id="rId6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7" d="100"/>
          <a:sy n="87" d="100"/>
        </p:scale>
        <p:origin x="196"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3-08T14:16:48.970"/>
    </inkml:context>
    <inkml:brush xml:id="br0">
      <inkml:brushProperty name="width" value="0.05" units="cm"/>
      <inkml:brushProperty name="height" value="0.05" units="cm"/>
    </inkml:brush>
  </inkml:definitions>
  <inkml:trace contextRef="#ctx0" brushRef="#br0">547 2780 8168,'0'0'4655,"1"7"11,-1 45 516,-10 39-3684,3-27-1084,-15 130-1332,27-238 573,1 1 0,3 0-1,1 0 1,3 1 0,1 0 0,17-34 345,-4 33 261,-3 44 284,-21 2-484,-1 1-1,0 0 1,1-1 0,-1 1-1,-1 0 1,1 1-1,-1-1 1,1 0 0,-1 0-1,0 1 1,-1-1 0,1 0-1,-1 1 1,0-1 0,0 0-1,0 4-60,0 1 119,-10 355 142,21-345-2294,4-42-4598,3-32-2508,-14 15 4665</inkml:trace>
  <inkml:trace contextRef="#ctx0" brushRef="#br0" timeOffset="281.2">772 2876 6022,'0'0'4441,"2"4"70,9 15-544,-8-15-2062,1-2-746,5 0-1013,-1 0 0,1 0-1,1-1 1,-1 0 0,0-1 0,0 0 0,0 0 0,0-1 0,0 0-1,0 0 1,0-1 0,6-2-146,55-6-1152,-57 10-1205,0 1 2983,-8-1-5014,4 1-6149,-9-1 6031</inkml:trace>
  <inkml:trace contextRef="#ctx0" brushRef="#br0" timeOffset="562.41">794 3078 8488,'0'0'4548,"0"0"-63,0 0-1443,0 0-2081,0 0-224,27 13-353,-8-17-159,3 6-65,1-4-160,3-4-128,2 5-193,-2-7-319,7 8-802,-15-14-1633,10 12-1377,-8-11-32,6 7 32</inkml:trace>
  <inkml:trace contextRef="#ctx0" brushRef="#br0" timeOffset="1265.53">1432 2767 7079,'-22'-4'11352,"11"1"-6656,5 3-5375,21-11 903,-12 9-149,-3 2 5,5 0-78,-4-1 4,-1 1 1,1 0-1,-1 0 1,1 0 0,-1 0-1,1-1 1,-1 1-1,1 0 1,-1 0-1,1 0 1,-1 0-1,0 0 1,1 0-1,-1 0 1,1 1-1,-1-1 1,1 0 0,-1 0-1,1 0 1,-1 0-1,1 1 1,-1-1-1,0 0 1,1 0-1,-1 1 1,1-1-1,-1 0 1,0 1-1,1-1 1,-1 0 0,0 1-1,0-1 1,1 0-1,-1 1 1,0-1-1,0 1 1,1-1-1,-1 1 1,0-1-1,0 0 1,0 1 0,0-1-1,0 1 1,0-1-1,0 1 1,0-1-1,0 1 1,0-1-1,0 1 1,0-1-1,0 1 1,0-1-1,0 1 1,0-1 0,0 0-1,-1 1 1,1-1-1,0 1 1,0-1-1,-1 0 1,1 1-1,0-1 1,-1 1-1,1-1 1,0 0-7,-13 39 217,2 0-1,1 1 1,2 0 0,2 1 0,2 7-217,3-45 0,1 1 0,0-1 0,0 0 0,0 1 0,1-1 0,-1 1 0,1-1 0,0 1 0,0-1 0,0 0 0,0 0 0,0 1 0,1-1 0,0 0 0,-1 0 0,1 0 0,0-1 0,1 1 0,-1 0 0,0-1 0,1 1 0,-1-1 0,1 0 0,0 0 0,0 0 0,0 0 0,0 0 0,0-1 0,0 1 0,0-1 0,1 0 0,-1 0 0,3 0 0,50 15-27,-19 3 48,-32-12-37,-5-2 15,0 0 0,0 0 0,0-1 0,-1 1-1,1 0 1,-1 0 0,-1 0 0,1-1-1,-1 1 1,1-1 0,-1 1 0,-1-1 0,1 1-1,0-1 1,-1 0 0,0 0 0,0-1 0,0 1-1,-1 0 1,1-1 0,-1 0 0,0 0 0,-3 2 1,-102 62-250,23-45-1684,44-29-2907,18-25-3839,15 1 4100</inkml:trace>
  <inkml:trace contextRef="#ctx0" brushRef="#br0" timeOffset="1546.75">1338 2910 9833,'20'0'4741,"-20"0"31,0 0-1665,24 0-2146,-4-1-288,2-5-321,6 2-160,3-3-192,0-6-320,4 11-449,-13-16-1345,15 16-2626,-20-9 63,1 11-159,-18 0 63</inkml:trace>
  <inkml:trace contextRef="#ctx0" brushRef="#br0" timeOffset="-1656.14">586 1482 4933,'-4'1'4110,"3"-1"-3678,-36 11 9823,26-8-9843,9-2-199,2-1-69,0 0-21,0 0-27,0 0-26,0 0-12,0 0-20,0 0-6,0 0 0,0 0 0,-1 0-23,0 0 0,1 1 1,-1-1-1,1 0 0,-1 0 0,1 0 1,-1 0-1,0 0 0,1 1 0,-1-1 1,1 0-1,-1 0 0,1 1 0,-1-1 1,1 0-1,-1 1 0,1-1 1,-1 0-1,1 1 0,0-1 0,-1 1 1,1-1-1,0 1 0,-1-1 0,1 1 1,0-1-1,-1 1 0,1 0 0,0-1 1,0 1-1,0-1 0,0 1 0,0-1 1,0 1-1,-1 0 0,1-1 0,0 1 1,1-1-1,-1 1 0,0 0 0,0-1 1,0 1-1,0-1 0,0 1 1,1-1-1,-1 1 0,0-1 0,0 1 1,1 0-10,0 1 26,1 0 1,9 7-27,-5-6-21,5 1 21,-5-3 16,10 2-38,103-1-42,280 9 0,56-66-5,-191 40-278,-261 15 240,-3 0-64,0 0-128,0 0-203,0 0-330,0 0-588,-3 1-1132,-55 8-9492,31-8 9087</inkml:trace>
  <inkml:trace contextRef="#ctx0" brushRef="#br0" timeOffset="-859.33">724 1629 4708,'-16'5'2103,"-23"5"9744,36 11-9098,287 99-2066,-249-105-691,137 73-128,-167-81 93,-5-7 43,1 2-7,0 0 0,0 0 0,0 0 0,-1 0-1,1 0 1,0 0 0,-1 0 0,1 0 0,-1 0 0,0 0 0,0 0 0,0 1 0,0-1 0,0 0-1,0 0 1,0 0 0,-1 0 0,1 0 0,-1 0 0,0 0 0,1 0 0,-1 0 0,0 0 0,0 0-1,0 0 1,-1 0 0,0 1 7,-123 84-487,86-65 366,-524 270-483,560-291 668,3-1 6,-1 17 207,401-3 791,-281-5-1060,0-5 0,0-6 0,0-5 0,61-13-8,-154 16-193,73-9-2307,-32 4-6466,-48 9 4461,-15 0-60</inkml:trace>
  <inkml:trace contextRef="#ctx0" brushRef="#br0" timeOffset="2374.82">852 1151 5637,'-3'-15'4522,"3"12"10,1 5-576,2 62-275,-4-27-3316,-8 146-194,14-186-267,184-172-587,-159 151 679,0 0 1,1 2-1,2 2 1,0 1-1,13-5 4,-34 18 19,1 1 0,-1 0 0,1 1 0,0 0 0,0 1 0,0 1 0,0 0 0,1 0 0,-1 1 0,0 1 0,1 1 0,-1 0-1,0 0 1,1 1 0,-1 1 0,0 0 0,0 1-19,-9-3 12,0 0-1,1 0 0,-1 1 1,0-1-1,0 1 1,0 0-1,0 0 0,-1 0 1,1 1-1,-1-1 0,1 1 1,-1 0-1,0 0 1,0 0-1,0 1 0,0-1 1,0 1-1,-1-1 1,0 1-1,0 0 0,0 0 1,0 0-1,0 0 1,-1 0-1,0 0 0,0 1 1,0-1-1,0 0 0,-1 1 1,0-1-1,1 0 1,-2 1-1,1-1 0,0 0 1,-1 1-1,0-1 1,0 0-1,0 1 0,-1-1 1,1 0-1,-1 0 1,0 0-1,0 0 0,0-1 1,-2 3-12,-4 1-9,0-1 1,-1-1-1,0 1 0,1-1 1,-2-1-1,1 0 1,0 0-1,-1 0 1,0-2-1,0 1 0,1-1 1,-2 0-1,1-1 1,0 0-1,0-1 0,0 0 1,0-1-1,0 0 1,-1 0-1,1-1 1,1-1-1,-1 1 0,0-2 1,1 1-1,-1-1 1,1-1-1,0 0 1,0 0-1,1 0 0,0-1 1,0-1-1,0 1 1,-4-6 8,-106-151-4149,44 52-9292,70 105 8957</inkml:trace>
  <inkml:trace contextRef="#ctx0" brushRef="#br0" timeOffset="4671.54">2481 1813 4100,'0'0'4217,"-4"1"-32,-13 6-432,13-6-1868,5-5-620,47-196 700,-47 195-1973,0-1 0,-1 0 0,1 1 0,-1-1 0,0 0 0,-1 0-1,1 1 1,-1-1 0,0 1 0,-1-1 0,0 1 0,1-1 0,-2 1 0,0-2 8,-4 0-16,1 4 12,1-1 0,-1 2-1,0-1 1,0 1-1,0-1 1,0 2 0,0-1-1,0 1 1,0-1-1,-1 2 1,1-1 0,0 1-1,-1 0 1,1 0-1,-1 1 1,1 0 0,-3 1 4,-4 2 37,0 1 1,0 0-1,0 1 1,1 1-1,0 0 1,0 0-1,1 1 1,0 1-1,1 0 1,-1 0-1,2 1 0,-1 1 1,1-1-1,1 1 1,-7 12-38,-3 7 158,1 1-1,1 0 1,2 2 0,1-1-1,-7 28-157,2-2 79,3 1-1,2 1 0,3 0 0,2 1 1,3 0-1,3 49-78,7-73-11,5-9 22,-9-27-11,0 0 0,0 0-1,0 0 1,0 0 0,0 0 0,1 0-1,-1-1 1,0 1 0,1 0 0,-1 0-1,0-1 1,1 1 0,-1-1 0,1 1-1,-1-1 1,1 0 0,-1 0 0,1 1-1,-1-1 1,1 0 0,-1 0 0,1-1-1,-1 1 1,1 0 0,-1 0 0,0-1-1,1 1 1,-1-1 0,1 1 0,-1-1-1,0 1 1,1-1 0,-1 0 0,0 0-1,0 0 1,1 0 0,-1 0 0,47-45-17,-47 45 16,57-70-85,-4-2-1,-2-2 0,-4-3 0,22-49 87,-35 31-32,-37 81 32,0 15 2,1 0 0,-1 0 0,1 0-1,0 1 1,-1-1 0,1 0 0,-1 0 0,1 1-1,0-1 1,0 1 0,-1-1 0,1 1-1,0 0 1,0 0 0,-1-1 0,1 1-1,0 0 1,0 0 0,0 0 0,0 0-1,0 0 1,1 0 0,-1 0 0,0 1 0,0-1-1,1 0 1,-1 0 0,0 1 0,1-1-1,0 0 1,-1 1 0,1 0-2,-2 2 7,-12 25 31,1 1 0,2 0 0,1 1 0,2 0 0,0 1 0,3-1 0,0 1 0,2 1 0,1 23-38,1-42 1,-1-1-1,2 1 0,0-1 1,1 1-1,0-1 1,1 1-1,0-1 1,1 0-1,1 0 1,0 0-1,0 0 0,5 6 0,0-12-32,-6-4 1,0-2 0,1 1 1,-1 0-1,1-1 0,-1 1 0,1-1 0,0 0 0,-1-1 0,1 1 0,0 0 0,0-1 0,0 0 0,-1 0 0,1 0 0,0-1 0,0 1 0,0-1 0,-1 0 0,1 0 0,1 0 31,51-32-2589,14-33-8472,-47 44 6630</inkml:trace>
  <inkml:trace contextRef="#ctx0" brushRef="#br0" timeOffset="5140.26">2682 2105 3876,'0'0'4233,"1"4"22,4 28 2151,-8-11-5611,-29 243 1639,29-253-2420,-1 11-242,9-33-49,14-46-68,2 2-1,3 0 0,2 2 1,16-22 345,-11 32 229,-9 41 278,-9 61 371,-13-52-784,-20 230 830,20-232-1154,0-5-144,0 0-288,0 0-571,13-3-4612,-11-2 4105,-2 0-674,0-4-2081,3-15 171</inkml:trace>
  <inkml:trace contextRef="#ctx0" brushRef="#br0" timeOffset="5671.46">3145 1964 6214,'-4'2'917,"1"1"0,-1 0 0,0-1 1,-1 0-1,1 0 0,0 0 0,-1 0 0,1-1 1,-1 0-1,1 0 0,-1 0 0,1 0 0,-1-1 1,0 0-1,-3 0-917,4 0-55,-3-3 894,6-6-783,1 0 0,0 1 0,0-1 0,1 0 0,0 0 0,1 1 1,0-1-1,0 1 0,1-1 0,0 1 0,0 0 0,1 0 0,0 0 0,1 1 0,-1-1 1,2 1-1,-1 0 0,1 1 0,0-2-56,4-5 49,138-188-695,-142 194 502,10-7 139,-9 16 176,-3 17-8,0 0 0,-1 1 0,-1 0 0,-1 0 0,-1 0-1,0 0 1,-3 14-163,0 31 317,3-3-225,2-1-1,3 0 1,3 0 0,2 0-1,3-1 1,17 49-92,-4-58-69,-18-44-38,-6-6 65,0 1 1,0-1-1,0 0 1,1 0-1,-1 0 1,0 0 0,1 0-1,-1 0 1,1-1-1,-1 1 1,1-1-1,-1 1 1,1-1-1,-1 0 1,1 0-1,0 0 1,-1-1-1,1 1 1,-1-1-1,1 1 1,-1-1-1,1 0 1,-1 0-1,0 0 1,1 0-1,1-1 42,34-38-2727,14-78-9803,-37 76 8126</inkml:trace>
  <inkml:trace contextRef="#ctx0" brushRef="#br0" timeOffset="5937.08">3616 1774 6534,'-19'-17'11029,"-12"44"-7591,25-21-2947,-70 108 1212,-249 398-3331,300-463-1228,25-45 326,0-4-1106,5-4-613,19-16 48,-5-7 138</inkml:trace>
  <inkml:trace contextRef="#ctx0" brushRef="#br0" timeOffset="7983.81">3855 1193 3363,'11'-23'4175,"-9"19"37,2 5-390,15 2-1612,-14 3-801,-2 37-876,-1 0 0,-3 1 0,-1-1 0,-3 0 0,-1 0 0,-3 7-533,8-50-15,1-1 1,-1 1-1,1 0 0,0 0 0,-1 0 0,1 0 0,0 0 0,-1 0 1,1 0-1,0 0 0,-1 0 0,1 0 0,-1 0 0,1 0 15,6-52-267,0 14 156,2 1-1,2 0 1,2 0-1,1 1 1,1 1-1,2 0 1,2 1 0,3-2 111,4 20 85,-17 17-21,-2 13 4,0 1 0,-1-1 0,0 1 1,-1 0-1,-1 1 0,0-1 0,-1 0 0,-1 1 0,-1-1 0,0 1 0,0-1 1,-2 1-1,0-1 0,-1 3-68,1 2 60,-4 104 181,7-121-225,3-1-54,-2-1 12,0-1 0,0 1 0,0-1-1,0 1 1,0-1 0,0 0 0,0 0 0,1 0-1,-1 0 1,0 0 0,0 0 0,0-1 0,0 1-1,0-1 1,0 0 0,0 1 0,0-1 0,0 0-1,0 0 1,0 0 0,-1 0 0,1 0 0,0-1-1,0 0 27,18-9-663,133-93-14791,-112 76 10756</inkml:trace>
  <inkml:trace contextRef="#ctx0" brushRef="#br0" timeOffset="8999.34">4868 2261 3844,'26'0'4260,"-26"0"-64,0 0 32,0 0-2787,0 17-288,0-17-352,-2 20-289,2-20-223,-6 33-193,1-5-481,-12-6-1056,10 13-2659,-17-8-256,2 10 0,-9-13-128</inkml:trace>
  <inkml:trace contextRef="#ctx0" brushRef="#br0" timeOffset="10952.34">5539 2664 4100,'0'0'4276,"0"0"59,0 0-444,-2 7-1803,-74 208 1755,32-116-3800,43-96-112,1-3-54,0 0-43,23-61-650,106-167-786,-72 178 2168,-51 52-139,-2 8-261,-2 1 1,1-1-1,-1 1 0,-1-1 1,0 1-1,0 0 1,-1-1-1,0 1 0,-1 0 1,0-1-1,-1 1 0,-2 4-166,0 18 219,-6 120-1217,23-136-2611,-11-14-464,4-15-1169,-3 4 3385,5-8-55,8-7-2572</inkml:trace>
  <inkml:trace contextRef="#ctx0" brushRef="#br0" timeOffset="11233.62">5761 2723 5317,'0'0'4388,"0"0"64,17 7-95,-17-7-3076,18-7-128,1 0-545,7 3-223,-1-3-161,7 1-128,1 1-224,-2-3-32,2 6-225,-11-5-351,9 12-866,-31-5-1825,33-5-1025,-33 5 32,0 0 31</inkml:trace>
  <inkml:trace contextRef="#ctx0" brushRef="#br0" timeOffset="11421.1">5824 2850 5285,'-17'11'4484,"17"-11"-32,-14 16 1,14-16-3140,18-1-192,-1 1-577,1-8-191,8 4-129,0-1-128,3-2-160,4 1-192,-5-3-321,7 13-768,-17-15-1698,11 14-1441,-12-10 0,7 5-97</inkml:trace>
  <inkml:trace contextRef="#ctx0" brushRef="#br0" timeOffset="11639.84">6438 2524 6822,'0'0'4677,"0"0"127,0 0-223,9 32-3396,-20-14-192,9 11-545,-5 5-127,0 4-321,3 10-257,-5-4-543,14 19-2083,-16-14-1826,11 3-63,-14-14-129,8-3-96</inkml:trace>
  <inkml:trace contextRef="#ctx0" brushRef="#br0" timeOffset="9671.19">5730 1434 6502,'-4'-1'4335,"-12"-4"-310,12 4-1185,8 3-1340,117 16 793,-88-17-2114,88-2-199,0-5 1,0-6-1,-1-4 1,81-24 19,-143 28-264,-42 11-1662,-25 8-4615,-16 3-833,10-6 6479,-21-1-3349</inkml:trace>
  <inkml:trace contextRef="#ctx0" brushRef="#br0" timeOffset="10374.27">5796 1548 3395,'-68'14'12347,"50"-12"-10590,12-1-476,0 17 492,8-11-1229,21 11-298,1-2 1,0 0-1,1-2 0,1-1 0,0-1 0,0 0 0,19 3-246,-23-6 34,148 61-275,-154-46 177,-17-15 27,-12 8-17,-1 0 0,0-1 0,-2-1-1,0-1 1,0 0 0,-1-1 0,-1 0 0,0-2 0,-19 10 54,4-1-52,-96 56-148,59-35 149,1 2 0,2 3 0,-21 21 51,68-47 38,6 1 21,11-17 10,8-1 16,6-1-40,1 1 0,0-2 0,0 1 0,0-2 0,0 0 0,0 0 0,0-1 0,0 0 0,0-1 0,0 0 0,-1-1 0,8-3-46,39-6 140,548-67 278,-281 31-898,-222 42-1355,-100 6 1528,37-2-2853,-8 5-4928,-13 0 3488,-14-3 143</inkml:trace>
  <inkml:trace contextRef="#ctx0" brushRef="#br0" timeOffset="12592.87">5927 1004 5701,'-3'-14'1508,"-6"-21"9385,8 32-9232,0 9-700,-36 346 811,36-349-1761,1-3-22,0 0 16,5-5-42,125-174-230,-111 152 260,1 2 0,1 0-1,0 1 1,2 2 0,1 0 0,1 1-1,1 2 1,0 0 0,2 2 0,0 1 0,0 1-1,2 2 1,0 1 0,0 1 0,1 1-1,0 2 1,10-1 7,-34 8 12,0-1 0,0 1 0,-1 1-1,1 0 1,0-1 0,0 2 0,0-1-1,0 1 1,0 0 0,-1 1 0,1-1 0,0 1-1,-1 1 1,0-1 0,1 1 0,-1 0-1,0 1 1,0-1 0,-1 1 0,1 1-1,-1-1 1,0 1 0,0-1 0,0 1 0,-1 1-1,0-1 1,0 1 0,0 0 0,0-1-1,-1 2 1,0-1 0,-1 0 0,1 1 0,0 2-12,-3 2 12,0-1 0,0 1 0,-1-1 1,0 0-1,-1 0 0,0 1 1,-1-1-1,0 0 0,-1-1 1,0 1-1,0-1 0,-1 1 1,0-1-1,-1-1 0,1 1 0,-2-1 1,1 0-1,-1 0 0,-1-1 1,1 0-1,-1 0 0,-1-1 1,1 0-1,-1 0 0,0-1 0,0 0 1,-1-1-1,1 0 0,-1 0 1,0-1-1,0 0 0,0-1 1,0 0-1,-1-1 0,1 0 0,0-1 1,-1 0-1,1 0 0,0-1 1,-1 0-1,1-1 0,0 0 1,0-1-1,0 0 0,0-1 1,0 0-14,-4-6-213,1-1 0,0 0 0,0 0 0,1-1 0,1-1 0,0 0-1,1-1 1,-7-12 214,-41-73-5052,25 39-1165,7 20 1791,8 8-21</inkml:trace>
  <inkml:trace contextRef="#ctx0" brushRef="#br0" timeOffset="15795.77">7363 1822 4324,'0'0'4052,"0"0"37,0 0-571,0 0-1954,0-5-576,38-95 98,-12 46-859,-22 46-229,-1-1-1,0 1 1,-1-1-1,1 0 1,-2 0 0,1 0-1,-1 0 1,-1 0-1,1 0 1,-2 0-1,1 0 1,-1 0 0,-1 0-1,1 0 1,-2 0-1,1 0 1,-1 1-1,0-1 1,-1 1 0,0 0-1,0 0 1,-1 0-1,0 0 1,-1 1-1,1 0 1,-1 0 0,-1 0-1,1 1 1,-1 0-1,0 0 1,0 1-1,-1 0 1,-3-2 2,7 6 17,0-1 1,0 1-1,0-1 1,0 1-1,-1 1 1,1-1-1,0 0 0,0 1 1,-1 0-1,1 0 1,0 0-1,-1 1 0,1-1 1,0 1-1,0 0 1,-1 1-1,1-1 1,0 0-1,0 1 0,0 0 1,1 0-1,-1 0 1,0 1-1,1-1 1,0 1-1,-1 0 0,1 0 1,0 0-1,0 0 1,-1 2-18,-71 113 774,48-56-608,3 1-1,3 2 1,2-1-1,3 2 1,3 1-1,4-1 1,-1 40-166,14-3 42,8-86-20,-7-18-23,1 0 0,-1 0 0,1 0 0,-1-1 0,0 0 0,0 0 0,0 0 0,0-1 0,0 0 0,0 0 0,-1 0 0,1 0 0,-1-1 0,0 1 0,0-1 0,0 0 0,0-1 0,-1 1 0,0 0 0,0-1 0,3-5 1,0 2-11,221-293-368,-165 208 277,-79 118 158,2 1-1,0 0 0,2 1 1,1 1-1,1 0 0,1 0 1,2 1-1,1 0 0,1 1 1,1-1-1,1 11-55,4-39 2,-1 1 0,1 0 0,0-1-1,-1 1 1,1 0 0,0 0 0,0-1 0,0 1 0,0 0 0,1 0 0,-1-1 0,0 1-1,1 0 1,-1-1 0,1 1 0,0 0 0,-1-1 0,1 1 0,0-1 0,0 1 0,0-1-1,0 1 1,0-1 0,0 0 0,1 0 0,-1 1 0,0-1 0,1 0 0,-1 0 0,0 0-1,1 0 1,-1-1 0,1 1 0,0 0 0,-1-1 0,1 1 0,0-1 0,-1 1 0,1-1-1,0 0 1,0 1 0,-1-1 0,1 0 0,0 0 0,0-1 0,-1 1 0,1 0 0,0-1-2,15-5-47,0-2 0,-1 0 0,-1-1 0,1-1 0,-1 0 0,-1-1 0,0 0 0,0-2 0,-1 1 0,-1-2 47,-7 10-16,121-120-481,-91 95 444,-33 32 112,-84 225 763,70-191-763,11-34-86,1-3-37,4-4-32,93-146-716,-17 47 455,-56 94 442,-17 13-10,-4 8-17,1 1 0,-2 0 1,0 0-1,-1 0 0,0 0 1,-1 0-1,0 0 0,-1 0 1,-1 0-1,0 0 0,0-1 1,-3 8-59,-7 75-732,13-62-1665,-1-27-406,1-10-1243,3-9-300,-3 9-10</inkml:trace>
  <inkml:trace contextRef="#ctx0" brushRef="#br0" timeOffset="16311.34">7960 1837 4324,'-2'-1'4319,"-14"-10"5393,12 0-9425,4 1-130,1 0 0,0 0 1,0 0-1,1 0 1,0 0-1,1 1 1,0-1-1,0 1 0,1-1 1,0 1-1,1 0 1,0 0-1,0 1 1,1 0-1,0 0 0,5-4-157,5-12 108,165-241-103,-179 262 27,-2 3 22,0 0-6,3 4 37,3 12 25,-1 0 1,-1 1-1,0-1 0,-1 0 0,-1 1 0,-1 0 0,0 0 0,-1-1 0,-2 5-110,3 10 72,-1 60 267,-1-29-272,3 0 1,2 0-1,3-1 0,9 32-67,-15-86-41,1 1 0,0-1 0,0 0 0,1 0-1,-1 0 1,1-1 0,1 1 0,0-1 0,0 0-1,0 1 1,0-2 0,1 1 0,0 0 0,4 2 41,21 14-1089,-9-15-86,-11-6-773,-7-2 1360,0 0 1,0 0 0,0 0 0,0-1 0,-1 1-1,1-1 1,0 1 0,-1-1 0,0 0-1,1 0 1,-1 0 0,0-1 0,0 1 0,0 0-1,0-1 1,0 1 0,-1-1 0,1 0-1,-1 1 1,1-2 587,4-26-4324</inkml:trace>
  <inkml:trace contextRef="#ctx0" brushRef="#br0" timeOffset="16592.59">8505 1579 2979,'-1'-4'4228,"-3"-13"32,-3 10 1154,-3 8-4765,10-1-258,-32 27 2417,-67 105-876,-69 127-3218,137-204-232,-10 18-4774,16-36-2554,23-34 4479</inkml:trace>
  <inkml:trace contextRef="#ctx0" brushRef="#br0" timeOffset="18311.23">8698 1028 2915,'0'0'3966,"0"0"-15,-1-5-385,-1 0-2731,0-4-133,1 0 3120,21 2-3432,-8 17 58,-26 98-378,-25 80 629,38-185-640,1-3-16,0 0 10,0 0-16,-3-48 65,6 9-113,2 1 0,2 1 1,1-1-1,2 1 0,1 0 1,2 1-1,16-30 11,38-37-96,-60 98 69,13-3-5,-18 10 32,1-1 0,-1 1 0,0 0 0,0 0-1,0 1 1,-1-1 0,1 0 0,0 0 0,-1 1-1,1-1 1,-1 1 0,0 0 0,0-1 0,0 1-1,0 0 1,0 0 0,-1-1 0,1 1 0,-1 0-1,0 0 1,0 0 0,0 0 0,0 0 0,0-1-1,-1 1 1,1 0 0,-1 0 0,0 0 0,-11 141 213,2 86 321,21-207-576,-5-18-71,45-8-1744,-34-13-295,6 5-1691,14-30-4789,-24 12 4286</inkml:trace>
  <inkml:trace contextRef="#ctx0" brushRef="#br0" timeOffset="18545.58">8996 1035 4612,'-2'3'4228,"1"-3"-4044,1 1 1,0-1-1,0 0 0,-1 1 0,1-1 0,0 1 0,0-1 0,0 0 0,-1 1 1,1-1-1,0 1 0,0-1 0,0 1 0,0-1 0,0 1 0,0-1 0,0 0 1,0 1-1,0-1 0,0 1 0,0-1 0,0 1 0,0-1 0,1 1 0,-1-1 0,0 1 1,0-1-1,0 0 0,1 1 0,-1-1 0,0 0 0,0 1 0,1-1 0,-1 1 1,0-1-1,1 0 0,-1 0 0,0 1 0,1-1 0,-1 0 0,1 0 0,-1 1 1,0-1-1,1 0 0,-1 0 0,1 0 0,-1 0 0,1 0 0,-1 1 0,1-1 0,-1 0 1,0 0-1,1 0 0,-1 0 0,1 0 0,-1-1 0,1 1 0,-1 0 0,1 0 1,-1 0-1,1 0 0,-1 0 0,0-1 0,1 1-184,19 0-109,162-31 590,-102 24-4058,-71 6 358,-6-1 1967,7-2-313,-2 3-3887,-8 1 1283</inkml:trace>
  <inkml:trace contextRef="#ctx0" brushRef="#br0" timeOffset="18717.44">9163 815 4196,'0'0'4196,"0"0"-32,-26 23 0,32 3-2691,-16-7-128,12 12-416,-5-5-384,3 8-161,0 0-192,0 0-128,1 1-256,-2-7-224,4 7-641,-8-17-1057,16 12-2050,-11-30-128,3 20-32,-3-20-32</inkml:trace>
  <inkml:trace contextRef="#ctx0" brushRef="#br0" timeOffset="18936.18">9411 748 5509,'0'0'4420,"22"-9"-96,-22 9 33,9 19-2980,-14-1-224,9 15-512,-10 4-225,4 7-224,-5 9-288,-2 2-384,10 13-1282,-13-12-2594,12 6-96,-10-16-161,12 0-63</inkml:trace>
  <inkml:trace contextRef="#ctx0" brushRef="#br0" timeOffset="19670.5">9996 1566 5605,'3'0'4314,"29"-6"5081,-24 4-9325,3 3 693,3 2-655,-1 1-1,0 1 1,0 0-1,-1 1 1,0 0-1,0 1 1,0 0 0,0 1-1,1 2-107,-9-7-4,0 1 0,0-1 0,0 1-1,0-1 1,-1 1 0,1 0 0,-1 1 0,0-1 0,-1 1-1,1-1 1,-1 1 0,0 0 0,0 0 0,0 0-1,-1 0 1,1 0 0,-1 0 0,-1 0 0,1 0 0,-1 0-1,1 1 1,-2-1 0,1 0 0,0 0 0,-1 1 0,-1 3 4,-6 7-70,1 1 1,-2-1-1,-1-1 1,0 1 0,0-2-1,-2 0 1,0 0-1,0-1 1,-1 0 0,-1-1-1,0-1 1,-10 7 69,17-13-378,-16 11-125,4-11-3410,19-9-1254,3-13 2326,11-13-1141,11-4 624</inkml:trace>
  <inkml:trace contextRef="#ctx0" brushRef="#br0" timeOffset="19920.49">10402 1436 3651,'10'-12'3996,"-15"16"1057,-12 11-660,7-4-4254,-111 128 3763,105-119-3771,1 2 0,0 0 1,2 1-1,0 0 0,2 1 0,1 0 0,0 1 0,2 0 0,-4 19-131,11-38-24,-1 0 0,1 0-1,0 0 1,1 0 0,-1 0-1,1 0 1,1 0 0,-1 1-1,1-1 1,0 0 0,0 0-1,1 0 1,-1-1-1,1 1 1,1 0 0,-1-1-1,1 1 1,0-1 0,0 0-1,1 0 1,-1 0 0,1 0-1,0-1 1,0 1 0,1-1-1,-1 0 1,1 0-1,0-1 1,0 1 0,1-1-1,-1-1 1,1 1 24,66 3-3763,30-43-9583,-78 13 9016</inkml:trace>
  <inkml:trace contextRef="#ctx0" brushRef="#br0" timeOffset="20186.09">10494 1649 5413,'0'0'4292,"0"0"64,0 0-160,0 0-3203,39 2-64,-12-6-545,8 1-159,4-1-161,1-3-160,3 1-257,-7-9-383,12 17-770,-24-18-1825,13 16-865,-21-13-128,3 15-32</inkml:trace>
  <inkml:trace contextRef="#ctx0" brushRef="#br0" timeOffset="20529.88">10494 1805 4901,'-18'8'4484,"18"-8"-64,0 0-64,36 11-3043,-10-22-224,16 3-480,3-3-289,4 2-160,3-2-95,-3-2-130,-3 6-159,-3-2-160,-3 5-353,-18-7-832,11 17-1570,-33-6-1153,24-11-32,-24 11 32</inkml:trace>
  <inkml:trace contextRef="#ctx0" brushRef="#br0" timeOffset="20779.82">10764 1451 7463,'0'0'4356,"-16"22"160,16-22-1537,-13 36-1569,2-8-417,9 7-545,-5 2 0,3 3-319,0-1 31,1 1-256,3 1-1,-4-8-415,9 4-193,-8-14-832,18 12-2115,-15-35-832,14 32-64,-14-32-32</inkml:trace>
  <inkml:trace contextRef="#ctx0" brushRef="#br0" timeOffset="21061.09">11145 1511 7591,'3'0'4559,"4"4"2304,-6 11-3348,-15 56-3019,8-43 321,0 75-591,6-101-230,0 1-1,1-1 1,-1 0 0,1 1-1,0-1 1,0 0-1,0 1 1,0-1-1,0 0 1,0 0 0,1 0-1,-1 0 1,1 0-1,-1 0 1,1 0-1,0-1 1,0 1 0,0-1-1,0 1 1,0-1-1,0 0 1,0 1-1,0-1 1,0 0 0,1 0-1,-1-1 1,0 1-1,1 0 1,-1-1-1,1 0 1,-1 1 0,0-1-1,1 0 1,-1 0-1,1 0 1,-1-1-1,1 1 1,-1-1 0,2 0 4,8-2-13,1 0-1,-1-1 1,-1-1 0,1 0 0,-1 0 0,0-1 0,0-1 0,0 0 0,-1 0 0,0-1-1,-1 0 1,1-1 0,-2 0 0,1 0 0,-1-1 0,-1 0 0,0-1 0,0 1 0,-1-1 0,0-1-1,-1 1 1,3-10 13,-7 17-23,1 0 0,-1 0 0,0 0 0,-1 0 0,1 0 0,-1 0-1,1 0 1,-1 0 0,0 0 0,-1 0 0,1 0 0,-1 0 0,0 0-1,0 0 1,0 0 0,0 0 0,-1 0 0,1 1 0,-1-1 0,0 0 0,0 1-1,-1 0 1,1-1 0,0 1 0,-1 0 0,0 0 0,0 0 0,0 1 0,0-1-1,-1 1 1,1 0 0,0 0 0,-1 0 0,0 0 0,1 0 0,-1 1-1,0-1 1,0 1 0,-2 0 23,-40 1-1748,17 10-2456,20-9 2655,0-1-660,-4 3-2825,-10 5 533</inkml:trace>
  <inkml:trace contextRef="#ctx0" brushRef="#br0" timeOffset="21357.89">11559 1169 6598,'5'-1'692,"0"1"-1,0-1 0,0 1 1,0 0-1,0 0 0,0 0 1,0 1-1,1 0 0,-1 0 1,0 0-1,-1 1 0,1-1 1,0 1-1,0 0 0,-1 1 0,1-1 1,-1 1-1,1 1-691,6 4 386,0 1-1,-1 1 0,-1-1 1,0 2-1,0-1 1,-1 1-1,0 1 1,0-1-1,-2 1 0,3 6-385,3 7 99,-1 1 1,-2 0-1,0 0 0,-2 1 0,-1 0 0,-1 1 0,-1-1 0,-1 1 0,-2 0 1,-1 0-1,-3 28-99,1-39-173,-1-1 0,-1 1 0,-1 0 0,0-1 0,-1 0 0,0 0 0,-1-1 0,-1 1 0,-1-2 0,0 1 0,-1-1 0,0-1 0,-3 2 173,-13 13-2294,-2-2 0,0-2 0,-2 0 0,-1-2 0,0-1 0,-2-1 0,-33 14 2294,-35 5-4783</inkml:trace>
  <inkml:trace contextRef="#ctx0" brushRef="#br0" timeOffset="21904.74">9996 1418 2242,'0'0'3817,"-3"-4"139,-6-9-294,6 9-1270,-1 6-780,-69 61 1911,41-14-3196,2 0 0,2 2 1,2 1-1,3 1 0,2 1 0,2 1 0,-7 41-327,21-76-163,1 1-1,1 0 1,1 0-1,1 0 0,1 0 1,0 0-1,2 0 1,0 0-1,2 0 1,0 0-1,5 12 164,-7-25-676,1 0-1,0-1 1,1 1-1,0-1 1,0 0-1,1 0 1,0 0-1,0-1 1,0 1-1,1-1 1,0 0-1,0-1 1,1 0-1,-1 0 1,1 0-1,0-1 1,0 0-1,7 3 677,44 18-4842</inkml:trace>
  <inkml:trace contextRef="#ctx0" brushRef="#br0" timeOffset="23873.34">3478 4001 5349,'-42'0'12769,"65"9"-11573,4-4-1109,1-1-1,1-2 0,-1-1 1,0-1-1,0-2 0,12-2-86,4 1 21,513-53-880,-387 47-3134,-150 14 1350,-16-3-976,-4-2-198,0 0 80</inkml:trace>
  <inkml:trace contextRef="#ctx0" brushRef="#br0" timeOffset="24467.05">3496 4106 6406,'-5'0'4351,"-14"0"-38,14 0-603,8 0-2167,164 92 811,200 82-2364,-256-114-423,-108-53 295,-3 9-17,-7-8-5,-27 13 54,-1-2 0,-1-1 0,-1-2 1,0-2-1,-2-1 106,-50 21-69,-495 191 928,579-224-768,5-1 37,5 3 6,6 0-85,0 0 1,1-1-1,-1 0 1,1-1-1,-1 0 1,1-1 0,0-1-1,-1 1 1,1-2-1,1 0-49,17 0 81,895-42 250,-682 27-1516,-194 10 448,77-10-4501,-2-10-5939,-94 21 6692</inkml:trace>
  <inkml:trace contextRef="#ctx0" brushRef="#br0" timeOffset="26310.67">3642 3874 7271,'-4'-7'893,"-13"-27"11047,15 31-10472,1 6-704,-7 26-520,1-1 1,2 1-1,1 0 0,1 0 1,1 29-245,2-51 11,-1 8-75,1-12-38,5-4-47,2-1 102,0-1 0,0 0 0,-1-1 0,1 0 0,-1 0 0,1 0 0,-1-1 0,0 0 0,-1 0 0,1 0 0,-1-1 0,0 0 0,-1 0 47,19-17-126,3-3 33,0 0 0,2 2 0,1 1 0,1 2 0,0 0 0,2 2 0,0 2 0,1 1 1,1 1-1,1 2 0,-1 1 0,36-6 93,-61 17 38,1 0 0,-1 1 0,1 0 0,0 1 1,-1 0-1,0 1 0,1 0 0,-1 0 0,0 1 1,5 2-39,-12-5 23,0 1 1,1 0 0,-1 0-1,0 1 1,1-1-1,-1 0 1,0 1 0,0-1-1,0 1 1,0 0-1,0 0 1,0 0 0,-1 0-1,1 0 1,-1 0-1,1 0 1,-1 0 0,0 1-1,0-1 1,0 1-1,0-1 1,0 0 0,-1 1-1,1 0 1,-1-1-1,1 1 1,-1-1 0,0 1-1,0-1 1,0 1-1,0 0 1,-1-1 0,1 1-1,-1-1 1,1 1-1,-1-1 1,0 1 0,0-1-1,-1 2-23,-1 3 21,-1-1 1,0 0-1,0 0 0,0 0 0,0-1 0,-1 1 1,0-1-1,0 0 0,-1-1 0,1 1 0,-1-1 1,0 0-1,0-1 0,0 1 0,-1-1 0,1 0 1,-1-1-1,0 1 0,1-1 0,-1-1 1,0 1-1,-7-1-21,-5 1 10,-1 0 1,1-2-1,0 0 0,-1-1 1,1-1-1,0-1 1,0-1-1,0-1-10,-1 0-86,0-2 0,1-1-1,0 0 1,0-1 0,1-1 0,0-1-1,1-1 1,0 0 0,1-1 0,0-1-1,1 0 1,-9-12 86,14 14-515,0-1 0,1 0-1,0 0 1,1-1 0,1 0 0,0-1 0,1 0-1,0 0 1,1 0 0,-2-15 515,-1 0-3422,9 20-651,12-7-97,4 14 81</inkml:trace>
  <inkml:trace contextRef="#ctx0" brushRef="#br0" timeOffset="27388.73">5414 4471 4805,'26'-54'12989,"-20"33"-12040,-3 11-861,1 1-1,-1-1 0,0 0 1,-1 1-1,0-1 1,-1-1-1,0 1 1,0 0-1,-1 0 1,-1 0-1,0 0 1,0 0-1,-1 0 0,0 0 1,0 0-1,-1 0 1,-1 1-1,0 0 1,0-1-1,0 1 1,-1 0-1,-1 1 1,0 0-1,0 0 0,0 0 1,-1 0-1,0 1 1,-1 0-1,1 1 1,-1-1-1,-1 1 1,1 1-1,-1 0 1,-7-3-88,9 6 14,0 0 1,-1 0-1,1 1 1,-1 0 0,0 0-1,1 1 1,-1 0 0,1 1-1,-1-1 1,0 2 0,1-1-1,-1 1 1,1 0-1,0 0 1,0 1 0,0 0-1,0 0 1,0 1 0,1 0-1,-1 0 1,1 0-1,0 1 1,0 0 0,1 0-1,-1 0 1,1 1 0,-3 4-15,-6 8 84,0 1 0,1 0 0,1 1 0,1 0 0,1 1 0,0 0 0,2 1 0,-4 15-84,2-6 107,1 1 0,1 0 0,2 0-1,2 0 1,0 1 0,3 0 0,0 0-1,2-1 1,2 1 0,2 9-107,-5-39 2,0-1 0,0 0 0,0 1 0,1-1 1,-1 0-1,0 1 0,1-1 0,0 0 0,-1 1 0,1-1 0,0 0 1,0 0-1,1 0 0,-1 0 0,0 0 0,0 0 0,1 0 0,0-1 0,-1 1 1,1 0-1,0-1 0,0 1 0,-1-1 0,1 0 0,0 1 0,1-1 1,-1 0-1,0 0 0,0 0 0,0-1 0,1 1 0,-1 0 0,0-1 0,0 0 1,1 1-1,-1-1 0,1 0 0,-1 0 0,0-1 0,1 1 0,-1 0 1,0-1-1,0 1 0,1-1 0,0 0-2,20-14-124,-1-1 0,-1 0 0,0-2 0,-1 0 0,-1-2 0,-1 0 0,-1-1 0,-1-1 0,1-2 124,154-249-662,-153 229 1121,-34 72-329,1 2 0,1-1 0,2 2-1,1 0 1,2 0 0,0 1-1,3 0 1,0 0 0,2 1 0,1 15-130,3-46-6,-1 1 1,1 0 0,0-1-1,0 1 1,0-1 0,0 1-1,0 0 1,1-1 0,-1 1-1,1-1 1,0 1 0,-1-1-1,1 1 1,0-1 0,1 1-1,-1-1 1,0 0 0,1 0-1,-1 0 1,1 0 0,0 0-1,-1 0 1,1 0 0,0 0-1,0 0 1,1-1 0,-1 0-1,0 1 1,0-1 0,1 0-1,-1 0 1,1 0-1,-1 0 1,1 0 0,-1-1-1,1 1 1,-1-1 0,1 1-1,0-1 1,-1 0 0,1 0-1,-1 0 1,1-1 0,0 1 5,11-6-154,0 0 1,0-1-1,-1-1 1,0 0 0,-1-1-1,0 0 1,0-1-1,0 0 1,-2-1 0,1 0-1,3-7 154,12-8-245,41-30 112,-58 72 549,-32 83 518,-2 17-314,41-131-738,49-78-616,-52 70 603,2 1-1,0 1 1,2 0 0,0 1 0,1 1 0,3-1 131,12 1 245,-27 21-58,-1 5-131,-2-1-1,1 1 0,-1 0 1,0 0-1,0 0 0,-1 1 1,0-1-1,0 1 0,-1-1 1,0 1-1,0 0 0,-1-1 1,0 1-1,0 0 0,-1-1 1,0 1-1,-1 3-55,4 70-957,3-62-436,-4-15-1346,-1-4-1425,4-2-256,13-9-91,-7-8-187</inkml:trace>
  <inkml:trace contextRef="#ctx0" brushRef="#br0" timeOffset="27919.94">6092 4396 4901,'0'-7'4382,"-4"-84"5655,5 72-9685,1 0 0,1-1-1,1 2 1,1-1 0,0 0 0,1 1 0,3-5-352,-6 15 72,18-46 14,1 2-1,3 1 1,2 0-1,29-40-85,-37 66 0,4 3 5,-22 21 4,0 0 0,0 0-1,1 0 1,-1 1 0,0-1-1,0 0 1,0 1 0,1-1 0,-1 1-1,0-1 1,1 1 0,-1 0-1,1-1 1,-1 1 0,0 0-1,1 0 1,-1 0 0,0 0-1,1 0 1,-1 1 0,1-1-1,-1 0 1,0 1 0,1-1 0,-1 1-1,0-1 1,0 1 0,1-1-1,-1 1 1,0 0 0,0 0-1,0-1 1,0 1 0,0 0-1,0 0 1,0 0 0,0 0-1,0 1 1,0-1 0,-1 0 0,1 0-1,0 0 1,-1 1 0,1 0-9,20 63 423,-2 319 779,-14-355-1193,0-1 1,2 0-1,1-1 1,2 1-1,0-2 1,2 1-1,1-1 1,0-1-1,2-1 1,2 0-1,0-1 1,1 0 0,1-2-1,1 0-9,18 8-133,-19-31-140,-13-3-26,18-51-2898,6-30-8921,-26 43 7511</inkml:trace>
  <inkml:trace contextRef="#ctx0" brushRef="#br0" timeOffset="28216.79">6802 3866 6694,'-2'-1'360,"1"0"119,0 0 0,0 0-1,0 0 1,-1 0 0,1 0 0,0 0 0,-1 1 0,1-1 0,0 0 0,-1 1-1,1-1 1,-1 1 0,1 0 0,-1-1 0,1 1 0,-1 0 0,1 0-1,-1 0 1,1 0 0,-1 0 0,1 0 0,-1 0 0,1 1 0,-1-1-1,1 1 1,-1-1 0,1 1 0,-1 0-479,-16 18 623,1 1 1,1 1-1,0 1 1,2 1-1,-9 18-623,2-6 214,-326 548-1810,304-499-4751,36-68 3778,2-7-4007,5-9 2017</inkml:trace>
  <inkml:trace contextRef="#ctx0" brushRef="#br0" timeOffset="28685.5">7061 3468 8744,'0'0'4645,"0"0"-273,2 2-1463,-1 8-2659,0-1 0,-1 0 0,0 1 0,0-1 0,-1 0 0,0 1 0,0-1 0,-1 0 0,-1 0 0,-1 5-250,-1 7 217,-36 131 568,40-149-902,2-8-134,4-30-41,2 2 0,1-1 0,2 1 1,1 0-1,1 1 0,3 0 292,30-45-171,-23 65 363,-15 14-64,-2 7-57,-1 1 1,1 0-1,-2 0 0,1 0 0,-1 0 0,-1 0 0,0 1 0,0-1 0,-1 1 1,-1 0-1,0-1 0,0 1 0,-1 7-71,7 87-1368,-2-88 7,-3-12-1410,0-9-1387,17-26-4800,-9 10 4479</inkml:trace>
  <inkml:trace contextRef="#ctx0" brushRef="#br0" timeOffset="28952.58">7354 3473 6598,'0'0'4388,"0"0"-64,25 9-1313,-25-9-1633,26-3-385,-7-1-417,6 4-192,1-6-127,3 3-97,5-3-192,-1 1-128,0 1-225,-4-7-383,6 13-866,-35-2-1921,46-15-801,-29 0-161,5 8 161</inkml:trace>
  <inkml:trace contextRef="#ctx0" brushRef="#br0" timeOffset="29290.79">7937 3177 4548,'5'-17'4356,"-5"17"97,0 0-1,24-7-2787,-24 7-159,5 22-609,-5 0-257,2 11-127,-2 2-225,2 8-128,-2 3-288,-4 0-384,10 12-930,-21-10-3074,19 7-96,-13-16-161,9 3-63</inkml:trace>
  <inkml:trace contextRef="#ctx0" brushRef="#br0" timeOffset="29892.7">8472 3615 4068,'-2'-3'4185,"-6"-10"-42,0 14-385,-8 15-3196,1 1 0,1 1 0,0 0 0,1 0 1,1 2-1,1-1 0,0 2 0,2-1 0,0 1 0,-3 16-562,-16 35 280,4 1 0,2 1-1,4 2 1,4-1 0,-3 49-280,14-105-249,2-1 0,0 1 0,1-1 0,1 1 0,0-1 1,2 1-1,0-1 0,5 15 249,11 12-2733,23 18-6273,-23-51 4431</inkml:trace>
  <inkml:trace contextRef="#ctx0" brushRef="#br0" timeOffset="30356.37">8405 4315 6310,'-2'-6'4425,"0"0"-3712,0 0 0,0 0 0,1 0 0,0-1 0,0 1 0,1 0 0,0 0 0,0 0-1,0-1 1,1 1 0,0 0 0,0 0 0,2-5-713,71-98 1036,-18 43-926,-22 27-86,-1-1 0,-2-1-1,-2-2 1,-2-1 0,-1-2-24,-17 24 0,-1 3 5,-6 15 22,0 7 21,3 8 33,-1 1 0,0-1-1,-1 1 1,0 0 0,-1 0-1,0 0 1,-1 0 0,0 0-1,-1 6-80,2 14 150,-2-28-134,4 50 101,2 0 1,3 0-1,2-1 0,2 0 1,7 13-118,15-5-1377,-10-38-289,-15-17-1420,8-5-1131,-10-4-251,12-14 10</inkml:trace>
  <inkml:trace contextRef="#ctx0" brushRef="#br0" timeOffset="30625.94">9027 3815 6310,'-7'-3'11896,"-21"43"-8868,11-16-2102,-301 408-825,267-356-4201,40-63 2312,7-9-1635,-1 0-4733,5-4 3618</inkml:trace>
  <inkml:trace contextRef="#ctx0" brushRef="#br0" timeOffset="30810.95">8975 3993 5862,'35'-5'4516,"-13"-10"-64,15 13 0,-17-11-3267,19 8-256,-4-4-448,7 3-193,0-3-224,-3 2-192,2 1-353,-14-5-864,14 17-2146,-41-6-833,23-2-160,-23 2 31</inkml:trace>
  <inkml:trace contextRef="#ctx0" brushRef="#br0" timeOffset="31058.38">8977 4146 6630,'0'0'4613,"-11"18"-1,11-18-96,30-11-3363,-8 0-160,11 2-512,9-2-129,4 0-160,2-2-160,1-2-160,-1 6-224,-4-5-225,2 12-544,-18-15-897,12 15-2434,-40 2-96,35-18 0,-35 18 63</inkml:trace>
  <inkml:trace contextRef="#ctx0" brushRef="#br0" timeOffset="31258.99">9308 3767 4324,'0'0'4388,"-27"-3"129,27 3-65,-23 16-2178,20 10-801,-10-2-608,9 11-256,-5 3-225,4 5-96,-3 1-192,5 2-160,3 1-288,-2-8-353,13 9-1088,-15-22-2724,22 3-63,-18-29-96,34 13-33</inkml:trace>
  <inkml:trace contextRef="#ctx0" brushRef="#br0" timeOffset="31644.7">9725 3810 5381,'0'0'4719,"0"0"22,0 0-492,1 4-1857,-19 109 346,16-99-2659,-1-2-58,1 0 1,0 0-1,1 0 1,0 0-1,1 0 1,0 0-1,1 0 1,0 0-1,1 0 1,1 0-1,1 5-21,-3-15-3,0 0-1,0 0 1,1 0 0,-1-1-1,0 1 1,1 0-1,0 0 1,-1-1 0,1 1-1,0-1 1,0 1-1,0-1 1,0 0 0,0 0-1,0 0 1,0 0-1,0 0 1,0 0 0,0 0-1,1-1 1,-1 1-1,0-1 1,1 0 0,-1 0-1,0 0 1,1 0-1,-1 0 1,0 0 0,0 0-1,1-1 1,-1 1-1,0-1 1,0 0 0,1 0-1,0 0 4,73-40-14,-65 33 25,-1 0 0,1 0 0,-2-1-1,1 0 1,-1 0 0,-1-1 0,0 0 0,0-1 0,-1 0 0,0 0 0,-1-1 0,0 0 0,-1 0 0,0 0 0,-1 0-1,-1-1 1,0 0 0,0 0 0,-2 0 0,1 0 0,-1 0 0,-1-1-11,-2 9-72,-1 0 0,1 0 0,-1 0 1,0 0-1,0 0 0,0 1 0,-1 0 0,0 0 0,1 0 0,-1 0 0,-1 0 1,1 1-1,-1-1 0,1 1 0,-1 1 0,0-1 0,0 1 0,0-1 1,0 1-1,0 1 0,-1-1 0,1 1 0,-1 0 0,1 0 0,-1 1 1,1-1-1,-1 1 0,1 0 0,-1 1 0,1-1 0,-1 1 0,1 0 0,-1 1 1,1-1-1,0 1 0,0 0 0,-1 1 0,1-1 0,-3 3 72,-26 13-2753,-32 11-10087,63-29 8228</inkml:trace>
  <inkml:trace contextRef="#ctx0" brushRef="#br0" timeOffset="31898.74">10137 3420 5797,'3'-1'636,"0"0"0,0 0 0,0 1 0,0-1 0,1 1 0,-1 0 0,0 0 0,0 0 0,0 0-1,0 1 1,0-1 0,0 1 0,0 0 0,0 0 0,0 0 0,0 0 0,0 0 0,-1 1-1,1-1-635,29 23 3613,-15-3-3261,-1 1 0,-1 0 0,-1 1 0,-2 0-1,0 1 1,-1 1 0,-1 0 0,-2 0 0,0 1-1,3 23-351,-5-20-133,-1 0-1,-2 0 1,0 0 0,-2 1-1,-1-1 1,-2 1-1,-1-1 1,-1 0-1,-1 0 1,-8 23 133,-56 109-5524,-40-28-3665,24-64 3877</inkml:trace>
  <inkml:trace contextRef="#ctx0" brushRef="#br0" timeOffset="25045.12">3380 5025 5381,'-24'0'4500,"15"4"-58,-21 57 2776,11 58-6059,15-83-653,-21 191-148,24-224-481,5-5 68,0-1-1,0 1 1,-1-1 0,1 0-1,-1 0 1,0 0 0,0-1 0,0 1-1,0-1 1,-1 1 0,0-1-1,1 0 1,-1 0 0,-1 0 0,1-1-1,0 1 1,-1 0 0,0-1-1,0 1 1,0-2 55,5-11-170,127-268-988,-99 240 1440,-26 43-15,10 2 32,-11 7 43,-1 18-87,-1 1 0,-1 0-1,-2-1 1,0 1 0,-2 23-255,13 112-639,-1-134-1774,-10-22-565,0-9-1218,6-9-289,-5 9 49</inkml:trace>
  <inkml:trace contextRef="#ctx0" brushRef="#br0" timeOffset="25342">3680 5144 3651,'0'0'4196,"0"0"64,0 0 0,15 24-1825,-15-24-1122,24 9-480,-6-5-353,6 2-223,2-5-129,3-2-128,4-1-193,-3-7-319,5 10-705,-17-10-1282,6 9-1729,-24 0-32,18 0-96,-18 0 64</inkml:trace>
  <inkml:trace contextRef="#ctx0" brushRef="#br0" timeOffset="25576.4">3667 5385 6150,'0'0'4388,"0"0"-64,17 13 0,-17-13-3171,31-6-224,-9 1-480,6 1-257,3 1-256,-3-1-449,7 11-928,-13-10-2563,9 6-256,-13-6-96,6 3-32</inkml:trace>
  <inkml:trace contextRef="#ctx0" brushRef="#br0" timeOffset="25841.95">4237 5038 7015,'0'0'4676,"-9"25"33,5 7-65,-12-5-3075,10 17-672,-5 0-448,6 6-225,-4 0-384,1-4-385,10 9-800,-13-26-1922,18 6-1249,-12-16-129,5-19 1</inkml:trace>
  <inkml:trace contextRef="#ctx0" brushRef="#br0" timeOffset="37280.54">11277 2990 5509,'9'-50'12154,"-7"36"-10471,-2 9-700,0 5-332,1 5-224,-2 14-344,-1-1 1,0 0-1,-2 0 1,0-1-1,-1 1 1,-1-1-1,0 0 1,-1 0-1,-1-1 1,-1 0 0,0 0-1,-1-1 1,-1 0-1,-1 0-83,-43 58 0,53-70-27,2-3-5,0 0-5,4-4-27,24-23 0,2 1 1,1 1-1,0 1 1,2 2-1,1 2 1,0 0-1,2 3 1,0 1-1,1 1 1,37-9 63,-20 19 0,-36 10 0,-5 6-11,-10-3-64,-12 37-784,-50 58-11633,33-81 8152</inkml:trace>
  <inkml:trace contextRef="#ctx0" brushRef="#br0" timeOffset="37650.64">11391 3300 1890,'-28'100'14179,"-4"104"-9185,-42 107-3070,-58 120-1630,99-312-2024,33-116 145,0-3-1330,0-5-1217,6-56-4554,0 24 4485</inkml:trace>
  <inkml:trace contextRef="#ctx0" brushRef="#br0" timeOffset="38205.81">11226 3589 4580,'26'-47'11600,"-8"36"-10542,34-22 938,-46 30-1859,-1 1 0,1 0-1,0 0 1,0 0 0,0 1 0,0 0-1,0 0 1,0 0 0,0 1 0,1 0-1,-1 0 1,0 1 0,5 0-137,-9 0 128,-2-1 0,2 4 0,4 144 1097,-8-97-843,-42 563 1214,40-477-1708,4-133-53,0-4-140,0 0-234,1-4-459,-2-77-9764,-1 36 6192,6-2 16</inkml:trace>
  <inkml:trace contextRef="#ctx0" brushRef="#br0" timeOffset="38384.36">11250 3857 5765,'-28'0'4293,"28"0"-98,0 0-31,0 0-3139,-2-18-64,2 18-544,32-13-353,-16 2-481,14 11-928,-30 0-1794,34-11-1025,-34 11 0,26 2-96</inkml:trace>
  <inkml:trace contextRef="#ctx0" brushRef="#br0" timeOffset="38569.33">11222 3999 6502,'-5'18'4292,"5"-18"32,0 0-64,0 0-3107,0 0-224,14-20-512,7 5-321,6-1-320,-3-8-833,16 15-1570,-12-19-1633,7 12-96,-11-10-32,5 7-64</inkml:trace>
  <inkml:trace contextRef="#ctx0" brushRef="#br0" timeOffset="38916.53">11605 3453 3587,'0'-4'4463,"4"-9"-69,-3 10-225,0 6-1313,-2 95 676,-4-54-3135,13 96-274,-2-134-417,-4-4 211,1-1 0,0 0 0,0 0 0,-1 0 0,1 0-1,0 0 1,0 0 0,0-1 0,0 1 0,0-1 0,0 0-1,0 0 1,-1 0 0,1 0 0,0-1 0,0 1 0,0-1 0,0 1-1,0-1 1,0 0 0,-1 0 0,1-1 0,0 1 0,-1 0-1,1-1 1,1-1 83,11-7-347,-2 0 0,1-1 0,-2 0 0,1-1 0,-1-1 0,-1 0 0,-1 0 0,0-1 0,0 0 0,-1-1 0,-1 0 0,-1 0 0,0-1 0,-1 0 0,-1 0 0,3-14 347,-9-24 961,-5 47-197,4 5-691,0 1 0,0 0 0,-1 0 0,1 0 0,0 0 0,-1 0 0,1 1 0,-1-1 0,1 1 0,0 0 1,-1-1-1,1 1 0,-1 0 0,1 1 0,-1-1 0,1 0 0,-1 1 0,1-1 0,-1 1 0,1 0 0,0 0 0,-1 0 0,1 0 1,0 0-1,0 0 0,0 1 0,0-1 0,0 1 0,-1 0-73,-87 84-1022,45-20-4437,20-8-2660,24-32 3971</inkml:trace>
  <inkml:trace contextRef="#ctx0" brushRef="#br0" timeOffset="39307.15">11700 3753 2402,'-17'55'8086,"-11"31"-1400,-37 70-2747,51-120-3436,1-8-203,2 1 0,1 1 0,1 0-1,2 0 1,-3 29-300,9-58 2,1 1 0,-1-1 0,1 1 1,0 0-1,0-1 0,-1 1 0,1 0 0,1-1 0,-1 1 0,0 0 0,0-1 0,0 1 0,1-1 1,-1 1-1,1 0 0,-1-1 0,1 1 0,0-1 0,0 1 0,0-1 0,-1 0 0,1 1 0,1-1 0,-1 0 1,0 0-1,0 1 0,0-1 0,1 0 0,-1 0 0,0 0 0,1-1 0,-1 1 0,1 0 0,-1 0 0,1-1 1,-1 1-1,1-1 0,0 1 0,-1-1 0,1 0 0,0 0 0,-1 0 0,1 0 0,0 0 0,-1 0 1,1 0-1,-1 0 0,1 0 0,0-1 0,-1 1 0,1-1-2,16-6-87,-1-2 0,0 0-1,0 0 1,-1-2 0,-1 0 0,0 0 0,0-2-1,-1 0 1,-1 0 0,0-1 0,-1-1 0,3-5 87,-5 9-69,-1 0 1,-1-1 0,0 0 0,0 0 0,-1 0-1,-1-1 1,0 0 0,-1 0 0,1-4 68,-8 0-59,-2 15 26,1 1 0,-1 0 0,1 0 0,-1 0-1,0 0 1,1 1 0,-1-1 0,1 1 0,-1 0 0,0 0 0,0 1 0,1-1 0,-1 1-1,1-1 1,-1 1 0,1 0 0,-1 0 0,1 1 0,-1-1 0,1 1 0,0 0 0,0 0 0,0 0-1,0 0 1,0 0 0,0 1 0,0-1 0,1 1 0,-1 0 33,-5 3-375,-29 29-4168,24-27 534,10-7-245,3-1-33</inkml:trace>
  <inkml:trace contextRef="#ctx0" brushRef="#br0" timeOffset="39588.36">12022 3523 6630,'21'6'12063,"-21"5"-10534,-9 12 553,-30 110 304,5-27-2070,-52 203-1353,81-268 263,4 1-3816,0-19-893,3-23 817,12-21 118</inkml:trace>
  <inkml:trace contextRef="#ctx0" brushRef="#br0" timeOffset="40275.82">12018 3295 5765,'20'-23'4281,"37"-34"4889,-11 30-7492,-25 19-1536,0 1-1,0 1 0,0 0 0,1 2 0,0 1 0,0 0 1,0 2-1,0 0 0,17 3-141,-16 4 160,-19-4-58,9 17 271,-13-16-326,16 134 878,-1-48-503,-29 101 426,12-66-534,5 0-1,5 0 0,13 49-313,18 181 27,-39-351 5,-3-3-6,-11-4-31,8-2-122,0-1 0,0 1 0,1-1 0,0 0 0,0-1 1,0 1-1,1-1 0,0 0 0,1 0 0,0-1 0,-2-7 127,-11-23-1668,-37-115-10472,37 100 7410,-7-4 43</inkml:trace>
  <inkml:trace contextRef="#ctx0" brushRef="#br0" timeOffset="40541.43">12101 3791 5926,'-15'4'1784,"-20"7"9553,32-9-9143,3-2-774,0 0-437,15 9 132,-6-9-805,160-60-1282,-111 44-3202,-40 15-1444,-5-4 3793,-7 2 342,0 1-3145,-6 2-11</inkml:trace>
  <inkml:trace contextRef="#ctx0" brushRef="#br0" timeOffset="40775.78">12055 4023 6150,'-18'29'4472,"7"-12"-505,1 1 4351,15-19-7528,184-86-144,-109 68-6475,-65 19-97,-3-5 4181,-9 3 351,2 0-3282</inkml:trace>
  <inkml:trace contextRef="#ctx0" brushRef="#br0" timeOffset="41041.4">12224 3580 8008,'0'0'4676,"0"0"-64,-2 25-31,2-25-3300,-3 46-288,1-11-417,2 13-127,-6 9-193,-5 11-128,2 11-352,-7-2-321,8 23-1793,-18-14-2370,17 8-65,-13-19-159,15-1-33</inkml:trace>
  <inkml:trace contextRef="#ctx0" brushRef="#br0" timeOffset="41322.67">12680 3644 8552,'0'0'4709,"0"0"63,6 22-192,-6-22-4003,5 31-129,-3-9-223,0 0-129,3 12-545,-6-16-800,13 19-2434,-17-17-866,10 2-127,-5-22 31</inkml:trace>
  <inkml:trace contextRef="#ctx0" brushRef="#br0" timeOffset="41588.28">12741 3837 6182,'13'-26'4452,"-13"26"-64,16-25 0,3 17-3010,-19 8-417,16-24-737,-16 24-577,17-16-960,1 19-2979,-18-3 0,0 0-192,-16 4 64</inkml:trace>
  <inkml:trace contextRef="#ctx0" brushRef="#br0" timeOffset="42056.95">12504 3865 5061,'-16'66'11594,"20"-22"-7048,-3-40-4335,0 6 79,0-1 0,1 1-1,1-1 1,0 0 0,0 0 0,1 0-1,0 0 1,0-1 0,1 1 0,0-1-1,3 3-289,-6-8-5,0 0-1,1-1 1,-1 1-1,1-1 1,0 1-1,-1-1 1,1 0-1,0 0 1,0-1-1,0 1 1,1 0-1,-1-1 1,0 0-1,0 0 1,1 0-1,-1 0 1,1 0-1,-1-1 1,1 0-1,-1 1 1,1-1-1,-1-1 1,1 1-1,-1 0 1,1-1-1,-1 0 1,1 0-1,-1 0 1,0 0-1,1 0 1,-1-1-1,0 1 6,15-11-230,-1 0-1,0-1 1,-1 0-1,-1-2 1,0 1-1,-1-2 0,-1 0 1,0-1-1,-1 0 1,-1-1-1,1-4 231,19-29-285,-2-2 0,-2-2 0,-3 0 0,-2-1 0,-1-6 285,-15 49 1843,-14 50-1299,2-3 5,-4 21-131,2 0-1,3 1 1,2 0-1,3 0 0,4 28-417,-5-79-18,1 0-1,0 1 1,1-1-1,-1 0 1,1 0-1,0 0 1,0 0-1,1 0 1,0 0 0,0 0-1,0 0 1,0-1-1,0 1 1,1-1-1,0 1 1,0-1-1,0 0 1,1 0-1,0-1 1,-1 1-1,1-1 1,0 1-1,1-1 1,-1 0-1,0-1 1,1 1-1,0-1 1,3 2 18,-2-4-190,0 1 0,-1-1 1,1 0-1,-1-1 1,1 1-1,0-1 1,-1 0-1,1 0 0,-1-1 1,0 0-1,1 0 1,-1 0-1,0-1 0,0 1 1,0-1-1,-1 0 1,1-1-1,-1 1 1,4-4 189,1 1-493,40-29-2779,-34 18 1630,-1 0 1,0-1-1,-1 0 0,-2-1 1,0 0-1,0-1 1,-2 0-1,1-5 1642,44-150-3689,-64 101 7805,1 66-181,6 7-3456,-1 1 1,0 0-1,0 0 1,0 0-1,0 0 1,1 1-1,-1-1 1,0 1-1,0 0 1,1 0-1,-1 1 1,1-1 0,-1 1-1,1-1 1,-1 1-1,1 0 1,0 0-1,0 1 1,0-1-1,0 1 1,0 0-1,1-1 1,-2 3-480,-97 107 1783,90-94-2167,-24 36-3336,-3-10-5581,35-42 4747</inkml:trace>
  <inkml:trace contextRef="#ctx0" brushRef="#br0" timeOffset="42369.42">13309 3223 7944,'5'4'4393,"23"37"3881,-21-15-7329,-17 171-208,-42 170-454,14 30-140,44-225-8731,-4-160 6939,0-3-573,-2 0-2913,0-9 555</inkml:trace>
  <inkml:trace contextRef="#ctx0" brushRef="#br0" timeOffset="43041.25">13399 3479 9257,'83'-34'12726,"125"-38"-12950,-203 72 51,0-1 0,0 0-1,0 0 1,-1-1 0,1 1-1,0-1 1,-1 0 0,1 0-1,-1-1 1,0 1 0,0-1-1,0 0 1,0 0 0,0-1-1,0 1 1,-1-1 0,0 1-1,0-1 1,0 0 0,0 0-1,0-1 1,-1 1 0,0 0-1,0-1 1,0 0 0,0 1-1,-1-1 1,0 0 0,0 0-1,0 0 1,-1 0 0,1 0 173,-33-84 206,32 87-101,-2 0 0,1 0 0,0 0 0,0 1 0,-1-1 0,1 0 0,-1 1 0,1-1 0,-1 1 0,0-1 0,1 1 0,-1 0 0,0 0 0,0 0 0,0 0 0,0 0 0,0 0 0,0 0 0,0 1 0,0-1 0,0 1 0,-1-1 0,1 1 0,0 0 0,0 0 0,0 0 0,-1 0 0,1 0 0,0 1 0,0-1 0,0 1 0,0-1 0,0 1 0,0 0 0,0 0 0,0 0 0,0 0 0,0 0 0,0 0 0,0 0 0,0 1-105,-10 11 451,0 1 0,1 0 0,1 1 0,0 0 0,1 0 0,0 1 0,1 1 0,1-1 0,-1 6-451,5-15 83,-15 34 128,2 1 0,1 1 0,2 1 0,3 0 0,1 0-1,1 13-210,11-6-101,3-44-22,-3-6 103,-1 1 0,1-1 0,0 0 0,-1 0 0,1 0 0,0-1 0,0 1 0,0 0 1,0-1-1,0 0 0,0 0 0,-1 0 0,1 0 0,0 0 0,0-1 0,0 1 0,0-1 0,0 0 0,-1 0 0,1 0 0,0 0 0,0 0 0,-1 0 20,88-27-673,-83 31 721,-6 3-17,1 0-1,-1 1 0,-1-1 0,1 0 0,-1 0 1,0 0-1,0 1 0,-1-1 0,1 0 0,-2 0 1,1 0-1,-1 0 0,1 0 0,-2 0 0,1 0 1,-1-1-1,0 1 0,0-1 0,0 0 0,-1 0 0,1 0 1,-3 2-31,-7 17 94,-125 199 258,124-197-373,19-13-49,11-27 41,16-15-25,1 2 0,2 1 0,1 2 0,28-15 54,-62 37 5,0 1 1,0-1 0,1 1-1,-1-1 1,0 1 0,1 0 0,-1 0-1,1 0 1,-1 0 0,1 0 0,-1 1-1,1-1 1,0 1 0,-1 0-1,1-1 1,0 1 0,-1 0 0,1 1-1,0-1 1,-1 0 0,1 1 0,-1 0-1,1-1 1,-1 1 0,1 0-1,-1 0 1,1 0 0,-1 1 0,0-1-1,1 1 1,-1-1 0,0 1 0,0 0-1,0-1 1,-1 1 0,1 0 0,0 0-1,-1 1 1,1-1 0,-1 0-1,1 1-5,-1 4-26,0 1-1,-1-1 0,0 1 0,0 0 1,-1-1-1,1 0 0,-2 1 0,1-1 1,-1 1-1,0-1 0,-1 0 1,-2 6 26,-7 26-1548,-5 17-4592,4-12-2102,12-40 2952</inkml:trace>
  <inkml:trace contextRef="#ctx0" brushRef="#br0" timeOffset="84374.9">150 748 32,'-29'48'5973,"4"30"-3127,22 149-420,7-110-1943,-47 863 1738,9 429-374,15-246-448,19-1159-1392,0 81 81,2 1-1,5-1 1,3 0 0,16 57-88,-23-135-32,6 9 0,-4-9 5,56 24-15,-46-29 52,31 7 175,-1-3 0,1-1 0,0-3 0,0-2 0,24-3-185,7 1 249,1308-15 488,3 79-1230,-1320-57 474,342 20-40,1-18 0,286-36 59,-544 16-7,300-27 3,261 19 4,-548 25 0,707-6 166,198-87-8,279-12 175,22 98-17,-428 7 62,367-5 828,-1166 1-2181,-88 0-1744,-32 4-1247,-20-3-476,-10-2-42,-19-3-27</inkml:trace>
  <inkml:trace contextRef="#ctx0" brushRef="#br0" timeOffset="87030.99">304 667 1121,'-1'-3'934,"-17"-26"2841,15 26-2900,3 3 17,-22-1 1440,30 26-1072,10-15-1167,2-1 0,-1 0 0,1-2 0,0 0 0,1-1 0,0-1 0,-1-1 1,2-1-1,-1-1 0,0 0 0,0-2 0,22-2-93,-10 3 116,275-4 773,149-26-889,-333 19 88,1476-129 644,-577 68 485,123 45-1217,116-5 742,-76-45 368,-626 41-672,386 32-438,580 44 523,86-34 16,-541 53-214,-995-55-292,129 7-279,-205-12 295,0-1-1,0 1 0,-1 0 0,1-1 0,0 1 0,0 0 0,0-1 0,0 1 0,0 0 0,0-1 0,0 1 0,-1-1 0,1 1 0,0 0 0,0-1 0,1 1 0,-1-1-48,-9 3 22,1 0-1,0 0 0,0 1 0,0 0 1,0 0-1,0 1 0,1 0 1,-1 0-1,1 1 0,0-1 1,1 2-1,-1-1 0,1 1 0,0 0 1,0 0-1,1 1 0,0 0 1,0 0-1,1 0 0,-1 0 0,2 1 1,-1 0-1,1-1 0,0 2 1,-1 4-22,-5 20-29,1 1 1,1 0-1,2 0 0,2 1 1,0 27 28,2 140-29,8-1 1,9 1 0,9-1 28,43 135-75,-45-219 85,29 223 119,-7 154 239,-29-111-213,21 159-59,-30-255 187,-17 102 171,-2 201 95,11-518-474,1-69-61,0-1 0,0 1-1,0 0 1,-1-1 0,1 1-1,-1-1 1,0 1 0,0-1 0,0 1-1,0-1 1,0 1 0,0-1 0,0 0-1,-1 0 1,0 0 0,1 0 0,-1 0-1,0 0 1,0 0 0,0 0-1,0-1 1,0 1 0,0-1 0,0 1-1,-1-1 1,1 0 0,-1 0 0,1 0-15,-64 19 263,53-16-267,0-2 0,-1 1 0,0-2 0,1 0 0,-1 0 0,0-2 0,1 1 1,-1-2-1,1 0 0,-1-1 0,1 0 0,0 0 0,0-2 0,-10-4 5,7 4-107,-22-7-345,-166-44-3036,57 40-2117,-96 22-3219,104-2 4777</inkml:trace>
  <inkml:trace contextRef="#ctx0" brushRef="#br0" timeOffset="87968.4">4324 0 512,'0'0'2814,"0"0"-44,0 0-394,0 0-1282,3 5-496,159 236 2365,-121-174-2373,183 267 913,10-39-1535,-186-213 21,-37-47-138,-10-31-161,-1-4-283,-23-59-8631,11 28 6127,-3-6 1325</inkml:trace>
  <inkml:trace contextRef="#ctx0" brushRef="#br0" timeOffset="88343.38">4261 81 32,'0'-18'1767,"0"14"667,0 1-47,-1 47 1724,1 6-3493,-2-9-520,-2-2-1,-2 1 0,-2-1 0,-1 0 0,-13 32-97,16-36-2909,5-31 293,1-4-261,3-6 325,11-21 1703</inkml:trace>
  <inkml:trace contextRef="#ctx0" brushRef="#br0" timeOffset="88624.67">4204 7 1185,'0'0'3203,"-16"10"0,16-10-96,5 22-1762,-5-22-640,42 42-160,-7-24-161,17 6-64,3-7-128,8 1-63,-1-3-258,2-8-447,6 6-2179,-5-6-480,-8-5-224,-6-5-257</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9F3896-B604-1B51-2DD2-9D90860142E5}"/>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9116FEB-8C3C-5E4D-7B06-695D667BD82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1EEEA8A-5564-5EF3-F5A2-A3C21553650D}"/>
              </a:ext>
            </a:extLst>
          </p:cNvPr>
          <p:cNvSpPr>
            <a:spLocks noGrp="1"/>
          </p:cNvSpPr>
          <p:nvPr>
            <p:ph type="dt" sz="half" idx="10"/>
          </p:nvPr>
        </p:nvSpPr>
        <p:spPr/>
        <p:txBody>
          <a:bodyPr/>
          <a:lstStyle/>
          <a:p>
            <a:fld id="{42E5F223-E86D-42E2-947A-B35ACF8071F2}" type="datetimeFigureOut">
              <a:rPr lang="zh-CN" altLang="en-US" smtClean="0"/>
              <a:t>2025/5/26</a:t>
            </a:fld>
            <a:endParaRPr lang="zh-CN" altLang="en-US"/>
          </a:p>
        </p:txBody>
      </p:sp>
      <p:sp>
        <p:nvSpPr>
          <p:cNvPr id="5" name="页脚占位符 4">
            <a:extLst>
              <a:ext uri="{FF2B5EF4-FFF2-40B4-BE49-F238E27FC236}">
                <a16:creationId xmlns:a16="http://schemas.microsoft.com/office/drawing/2014/main" id="{145D26A4-EC3F-8EBA-9707-7B9E512E3E7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9D6BB0C-61C5-3DBC-9D52-05F4B514FE08}"/>
              </a:ext>
            </a:extLst>
          </p:cNvPr>
          <p:cNvSpPr>
            <a:spLocks noGrp="1"/>
          </p:cNvSpPr>
          <p:nvPr>
            <p:ph type="sldNum" sz="quarter" idx="12"/>
          </p:nvPr>
        </p:nvSpPr>
        <p:spPr/>
        <p:txBody>
          <a:bodyPr/>
          <a:lstStyle/>
          <a:p>
            <a:fld id="{8D684E75-493E-412C-8C18-C4645C168944}" type="slidenum">
              <a:rPr lang="zh-CN" altLang="en-US" smtClean="0"/>
              <a:t>‹#›</a:t>
            </a:fld>
            <a:endParaRPr lang="zh-CN" altLang="en-US"/>
          </a:p>
        </p:txBody>
      </p:sp>
    </p:spTree>
    <p:extLst>
      <p:ext uri="{BB962C8B-B14F-4D97-AF65-F5344CB8AC3E}">
        <p14:creationId xmlns:p14="http://schemas.microsoft.com/office/powerpoint/2010/main" val="27468679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125C4C-C4EA-242B-CEAA-4A171852F5E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0C9F2C0-66F0-234C-2824-1E031A21FA3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91D8B7-E29F-355D-6E1B-F8242A6A6103}"/>
              </a:ext>
            </a:extLst>
          </p:cNvPr>
          <p:cNvSpPr>
            <a:spLocks noGrp="1"/>
          </p:cNvSpPr>
          <p:nvPr>
            <p:ph type="dt" sz="half" idx="10"/>
          </p:nvPr>
        </p:nvSpPr>
        <p:spPr/>
        <p:txBody>
          <a:bodyPr/>
          <a:lstStyle/>
          <a:p>
            <a:fld id="{42E5F223-E86D-42E2-947A-B35ACF8071F2}" type="datetimeFigureOut">
              <a:rPr lang="zh-CN" altLang="en-US" smtClean="0"/>
              <a:t>2025/5/26</a:t>
            </a:fld>
            <a:endParaRPr lang="zh-CN" altLang="en-US"/>
          </a:p>
        </p:txBody>
      </p:sp>
      <p:sp>
        <p:nvSpPr>
          <p:cNvPr id="5" name="页脚占位符 4">
            <a:extLst>
              <a:ext uri="{FF2B5EF4-FFF2-40B4-BE49-F238E27FC236}">
                <a16:creationId xmlns:a16="http://schemas.microsoft.com/office/drawing/2014/main" id="{184C2AB6-C371-D837-EE99-FAC1FECD126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154B2BA-6957-24E3-4C6D-3103228004C4}"/>
              </a:ext>
            </a:extLst>
          </p:cNvPr>
          <p:cNvSpPr>
            <a:spLocks noGrp="1"/>
          </p:cNvSpPr>
          <p:nvPr>
            <p:ph type="sldNum" sz="quarter" idx="12"/>
          </p:nvPr>
        </p:nvSpPr>
        <p:spPr/>
        <p:txBody>
          <a:bodyPr/>
          <a:lstStyle/>
          <a:p>
            <a:fld id="{8D684E75-493E-412C-8C18-C4645C168944}" type="slidenum">
              <a:rPr lang="zh-CN" altLang="en-US" smtClean="0"/>
              <a:t>‹#›</a:t>
            </a:fld>
            <a:endParaRPr lang="zh-CN" altLang="en-US"/>
          </a:p>
        </p:txBody>
      </p:sp>
    </p:spTree>
    <p:extLst>
      <p:ext uri="{BB962C8B-B14F-4D97-AF65-F5344CB8AC3E}">
        <p14:creationId xmlns:p14="http://schemas.microsoft.com/office/powerpoint/2010/main" val="2086898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F5E607-59DD-009F-83C5-3C40539C0793}"/>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2E13207-DCB3-3B9E-B265-2521F8BCDBC8}"/>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B3841C8-9267-27D2-A657-883B5937BD3F}"/>
              </a:ext>
            </a:extLst>
          </p:cNvPr>
          <p:cNvSpPr>
            <a:spLocks noGrp="1"/>
          </p:cNvSpPr>
          <p:nvPr>
            <p:ph type="dt" sz="half" idx="10"/>
          </p:nvPr>
        </p:nvSpPr>
        <p:spPr/>
        <p:txBody>
          <a:bodyPr/>
          <a:lstStyle/>
          <a:p>
            <a:fld id="{42E5F223-E86D-42E2-947A-B35ACF8071F2}" type="datetimeFigureOut">
              <a:rPr lang="zh-CN" altLang="en-US" smtClean="0"/>
              <a:t>2025/5/26</a:t>
            </a:fld>
            <a:endParaRPr lang="zh-CN" altLang="en-US"/>
          </a:p>
        </p:txBody>
      </p:sp>
      <p:sp>
        <p:nvSpPr>
          <p:cNvPr id="5" name="页脚占位符 4">
            <a:extLst>
              <a:ext uri="{FF2B5EF4-FFF2-40B4-BE49-F238E27FC236}">
                <a16:creationId xmlns:a16="http://schemas.microsoft.com/office/drawing/2014/main" id="{9675C49A-EB1E-70FB-7C08-25589F3A944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03CC841-23B3-E2BD-0552-345A727914D5}"/>
              </a:ext>
            </a:extLst>
          </p:cNvPr>
          <p:cNvSpPr>
            <a:spLocks noGrp="1"/>
          </p:cNvSpPr>
          <p:nvPr>
            <p:ph type="sldNum" sz="quarter" idx="12"/>
          </p:nvPr>
        </p:nvSpPr>
        <p:spPr/>
        <p:txBody>
          <a:bodyPr/>
          <a:lstStyle/>
          <a:p>
            <a:fld id="{8D684E75-493E-412C-8C18-C4645C168944}" type="slidenum">
              <a:rPr lang="zh-CN" altLang="en-US" smtClean="0"/>
              <a:t>‹#›</a:t>
            </a:fld>
            <a:endParaRPr lang="zh-CN" altLang="en-US"/>
          </a:p>
        </p:txBody>
      </p:sp>
    </p:spTree>
    <p:extLst>
      <p:ext uri="{BB962C8B-B14F-4D97-AF65-F5344CB8AC3E}">
        <p14:creationId xmlns:p14="http://schemas.microsoft.com/office/powerpoint/2010/main" val="37596349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7F4408-0904-964D-68B3-5CF83564240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0A53B34-B39C-ECA7-8072-AEEF4AA338FE}"/>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4B6D934-887D-7195-4253-F40B836F1F95}"/>
              </a:ext>
            </a:extLst>
          </p:cNvPr>
          <p:cNvSpPr>
            <a:spLocks noGrp="1"/>
          </p:cNvSpPr>
          <p:nvPr>
            <p:ph type="dt" sz="half" idx="10"/>
          </p:nvPr>
        </p:nvSpPr>
        <p:spPr/>
        <p:txBody>
          <a:bodyPr/>
          <a:lstStyle/>
          <a:p>
            <a:fld id="{42E5F223-E86D-42E2-947A-B35ACF8071F2}" type="datetimeFigureOut">
              <a:rPr lang="zh-CN" altLang="en-US" smtClean="0"/>
              <a:t>2025/5/26</a:t>
            </a:fld>
            <a:endParaRPr lang="zh-CN" altLang="en-US"/>
          </a:p>
        </p:txBody>
      </p:sp>
      <p:sp>
        <p:nvSpPr>
          <p:cNvPr id="5" name="页脚占位符 4">
            <a:extLst>
              <a:ext uri="{FF2B5EF4-FFF2-40B4-BE49-F238E27FC236}">
                <a16:creationId xmlns:a16="http://schemas.microsoft.com/office/drawing/2014/main" id="{827FE310-9EBB-8CA5-363D-0C256BA5FD8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80123E2-12D9-3FED-54BE-5DE7C420D28F}"/>
              </a:ext>
            </a:extLst>
          </p:cNvPr>
          <p:cNvSpPr>
            <a:spLocks noGrp="1"/>
          </p:cNvSpPr>
          <p:nvPr>
            <p:ph type="sldNum" sz="quarter" idx="12"/>
          </p:nvPr>
        </p:nvSpPr>
        <p:spPr/>
        <p:txBody>
          <a:bodyPr/>
          <a:lstStyle/>
          <a:p>
            <a:fld id="{8D684E75-493E-412C-8C18-C4645C168944}" type="slidenum">
              <a:rPr lang="zh-CN" altLang="en-US" smtClean="0"/>
              <a:t>‹#›</a:t>
            </a:fld>
            <a:endParaRPr lang="zh-CN" altLang="en-US"/>
          </a:p>
        </p:txBody>
      </p:sp>
    </p:spTree>
    <p:extLst>
      <p:ext uri="{BB962C8B-B14F-4D97-AF65-F5344CB8AC3E}">
        <p14:creationId xmlns:p14="http://schemas.microsoft.com/office/powerpoint/2010/main" val="12516254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D5121E-3C17-60A7-070F-90517AF4567D}"/>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07C0711-4E12-9CF9-AC18-69EC77357BC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F8240B8-6EFF-E2A7-3BEF-7C053A5891A1}"/>
              </a:ext>
            </a:extLst>
          </p:cNvPr>
          <p:cNvSpPr>
            <a:spLocks noGrp="1"/>
          </p:cNvSpPr>
          <p:nvPr>
            <p:ph type="dt" sz="half" idx="10"/>
          </p:nvPr>
        </p:nvSpPr>
        <p:spPr/>
        <p:txBody>
          <a:bodyPr/>
          <a:lstStyle/>
          <a:p>
            <a:fld id="{42E5F223-E86D-42E2-947A-B35ACF8071F2}" type="datetimeFigureOut">
              <a:rPr lang="zh-CN" altLang="en-US" smtClean="0"/>
              <a:t>2025/5/26</a:t>
            </a:fld>
            <a:endParaRPr lang="zh-CN" altLang="en-US"/>
          </a:p>
        </p:txBody>
      </p:sp>
      <p:sp>
        <p:nvSpPr>
          <p:cNvPr id="5" name="页脚占位符 4">
            <a:extLst>
              <a:ext uri="{FF2B5EF4-FFF2-40B4-BE49-F238E27FC236}">
                <a16:creationId xmlns:a16="http://schemas.microsoft.com/office/drawing/2014/main" id="{3F0D039C-8562-3362-1A2D-10A224555CF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F141281-AA18-DE61-E47A-E491B43F6873}"/>
              </a:ext>
            </a:extLst>
          </p:cNvPr>
          <p:cNvSpPr>
            <a:spLocks noGrp="1"/>
          </p:cNvSpPr>
          <p:nvPr>
            <p:ph type="sldNum" sz="quarter" idx="12"/>
          </p:nvPr>
        </p:nvSpPr>
        <p:spPr/>
        <p:txBody>
          <a:bodyPr/>
          <a:lstStyle/>
          <a:p>
            <a:fld id="{8D684E75-493E-412C-8C18-C4645C168944}" type="slidenum">
              <a:rPr lang="zh-CN" altLang="en-US" smtClean="0"/>
              <a:t>‹#›</a:t>
            </a:fld>
            <a:endParaRPr lang="zh-CN" altLang="en-US"/>
          </a:p>
        </p:txBody>
      </p:sp>
    </p:spTree>
    <p:extLst>
      <p:ext uri="{BB962C8B-B14F-4D97-AF65-F5344CB8AC3E}">
        <p14:creationId xmlns:p14="http://schemas.microsoft.com/office/powerpoint/2010/main" val="38398432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16EC43-4D58-ACB1-F2C8-5390BE7A083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8FE0A9-4469-0467-2EB3-1953B1ED2F1D}"/>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F614CE9-7955-50D1-07E9-B9937D2E120B}"/>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E799D96-D55F-AED6-99D8-DC7375029DD3}"/>
              </a:ext>
            </a:extLst>
          </p:cNvPr>
          <p:cNvSpPr>
            <a:spLocks noGrp="1"/>
          </p:cNvSpPr>
          <p:nvPr>
            <p:ph type="dt" sz="half" idx="10"/>
          </p:nvPr>
        </p:nvSpPr>
        <p:spPr/>
        <p:txBody>
          <a:bodyPr/>
          <a:lstStyle/>
          <a:p>
            <a:fld id="{42E5F223-E86D-42E2-947A-B35ACF8071F2}" type="datetimeFigureOut">
              <a:rPr lang="zh-CN" altLang="en-US" smtClean="0"/>
              <a:t>2025/5/26</a:t>
            </a:fld>
            <a:endParaRPr lang="zh-CN" altLang="en-US"/>
          </a:p>
        </p:txBody>
      </p:sp>
      <p:sp>
        <p:nvSpPr>
          <p:cNvPr id="6" name="页脚占位符 5">
            <a:extLst>
              <a:ext uri="{FF2B5EF4-FFF2-40B4-BE49-F238E27FC236}">
                <a16:creationId xmlns:a16="http://schemas.microsoft.com/office/drawing/2014/main" id="{0FAA9E11-ECEC-FC1A-17E3-628430A612FB}"/>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48786D8A-3B55-6AE3-13F5-BA4A972A6B3E}"/>
              </a:ext>
            </a:extLst>
          </p:cNvPr>
          <p:cNvSpPr>
            <a:spLocks noGrp="1"/>
          </p:cNvSpPr>
          <p:nvPr>
            <p:ph type="sldNum" sz="quarter" idx="12"/>
          </p:nvPr>
        </p:nvSpPr>
        <p:spPr/>
        <p:txBody>
          <a:bodyPr/>
          <a:lstStyle/>
          <a:p>
            <a:fld id="{8D684E75-493E-412C-8C18-C4645C168944}" type="slidenum">
              <a:rPr lang="zh-CN" altLang="en-US" smtClean="0"/>
              <a:t>‹#›</a:t>
            </a:fld>
            <a:endParaRPr lang="zh-CN" altLang="en-US"/>
          </a:p>
        </p:txBody>
      </p:sp>
    </p:spTree>
    <p:extLst>
      <p:ext uri="{BB962C8B-B14F-4D97-AF65-F5344CB8AC3E}">
        <p14:creationId xmlns:p14="http://schemas.microsoft.com/office/powerpoint/2010/main" val="21487446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C59D43-29D3-8E89-FA64-89AA6FB9AAD5}"/>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E3A15DB-3951-E86D-3151-BF519B2D7EF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40502DE-4BCF-F0F3-5FA4-954454282704}"/>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AA88D2A-0CF6-F798-73FB-7B1018DB115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AED43DE-CDB8-3624-E212-9F535BE32B4C}"/>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13A23237-34E9-04D4-8DB3-3D8EA497CB7A}"/>
              </a:ext>
            </a:extLst>
          </p:cNvPr>
          <p:cNvSpPr>
            <a:spLocks noGrp="1"/>
          </p:cNvSpPr>
          <p:nvPr>
            <p:ph type="dt" sz="half" idx="10"/>
          </p:nvPr>
        </p:nvSpPr>
        <p:spPr/>
        <p:txBody>
          <a:bodyPr/>
          <a:lstStyle/>
          <a:p>
            <a:fld id="{42E5F223-E86D-42E2-947A-B35ACF8071F2}" type="datetimeFigureOut">
              <a:rPr lang="zh-CN" altLang="en-US" smtClean="0"/>
              <a:t>2025/5/26</a:t>
            </a:fld>
            <a:endParaRPr lang="zh-CN" altLang="en-US"/>
          </a:p>
        </p:txBody>
      </p:sp>
      <p:sp>
        <p:nvSpPr>
          <p:cNvPr id="8" name="页脚占位符 7">
            <a:extLst>
              <a:ext uri="{FF2B5EF4-FFF2-40B4-BE49-F238E27FC236}">
                <a16:creationId xmlns:a16="http://schemas.microsoft.com/office/drawing/2014/main" id="{F8E56330-6C54-24E2-38F1-A656A186E533}"/>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CDECD18F-577E-6AB5-A7FD-7626D0FEEC6D}"/>
              </a:ext>
            </a:extLst>
          </p:cNvPr>
          <p:cNvSpPr>
            <a:spLocks noGrp="1"/>
          </p:cNvSpPr>
          <p:nvPr>
            <p:ph type="sldNum" sz="quarter" idx="12"/>
          </p:nvPr>
        </p:nvSpPr>
        <p:spPr/>
        <p:txBody>
          <a:bodyPr/>
          <a:lstStyle/>
          <a:p>
            <a:fld id="{8D684E75-493E-412C-8C18-C4645C168944}" type="slidenum">
              <a:rPr lang="zh-CN" altLang="en-US" smtClean="0"/>
              <a:t>‹#›</a:t>
            </a:fld>
            <a:endParaRPr lang="zh-CN" altLang="en-US"/>
          </a:p>
        </p:txBody>
      </p:sp>
    </p:spTree>
    <p:extLst>
      <p:ext uri="{BB962C8B-B14F-4D97-AF65-F5344CB8AC3E}">
        <p14:creationId xmlns:p14="http://schemas.microsoft.com/office/powerpoint/2010/main" val="13072050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C9A822-68FE-68BD-5930-048CCA368F6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F6086E1-B2F1-287C-0250-D838625D4D7D}"/>
              </a:ext>
            </a:extLst>
          </p:cNvPr>
          <p:cNvSpPr>
            <a:spLocks noGrp="1"/>
          </p:cNvSpPr>
          <p:nvPr>
            <p:ph type="dt" sz="half" idx="10"/>
          </p:nvPr>
        </p:nvSpPr>
        <p:spPr/>
        <p:txBody>
          <a:bodyPr/>
          <a:lstStyle/>
          <a:p>
            <a:fld id="{42E5F223-E86D-42E2-947A-B35ACF8071F2}" type="datetimeFigureOut">
              <a:rPr lang="zh-CN" altLang="en-US" smtClean="0"/>
              <a:t>2025/5/26</a:t>
            </a:fld>
            <a:endParaRPr lang="zh-CN" altLang="en-US"/>
          </a:p>
        </p:txBody>
      </p:sp>
      <p:sp>
        <p:nvSpPr>
          <p:cNvPr id="4" name="页脚占位符 3">
            <a:extLst>
              <a:ext uri="{FF2B5EF4-FFF2-40B4-BE49-F238E27FC236}">
                <a16:creationId xmlns:a16="http://schemas.microsoft.com/office/drawing/2014/main" id="{493A457A-284C-B8BD-F905-CB44C5DB8EB8}"/>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B130A60D-E52A-3D50-C5CC-854F0B8CABA9}"/>
              </a:ext>
            </a:extLst>
          </p:cNvPr>
          <p:cNvSpPr>
            <a:spLocks noGrp="1"/>
          </p:cNvSpPr>
          <p:nvPr>
            <p:ph type="sldNum" sz="quarter" idx="12"/>
          </p:nvPr>
        </p:nvSpPr>
        <p:spPr/>
        <p:txBody>
          <a:bodyPr/>
          <a:lstStyle/>
          <a:p>
            <a:fld id="{8D684E75-493E-412C-8C18-C4645C168944}" type="slidenum">
              <a:rPr lang="zh-CN" altLang="en-US" smtClean="0"/>
              <a:t>‹#›</a:t>
            </a:fld>
            <a:endParaRPr lang="zh-CN" altLang="en-US"/>
          </a:p>
        </p:txBody>
      </p:sp>
    </p:spTree>
    <p:extLst>
      <p:ext uri="{BB962C8B-B14F-4D97-AF65-F5344CB8AC3E}">
        <p14:creationId xmlns:p14="http://schemas.microsoft.com/office/powerpoint/2010/main" val="17254328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7C744C8-083F-AB21-EE2A-51891AFA3AC2}"/>
              </a:ext>
            </a:extLst>
          </p:cNvPr>
          <p:cNvSpPr>
            <a:spLocks noGrp="1"/>
          </p:cNvSpPr>
          <p:nvPr>
            <p:ph type="dt" sz="half" idx="10"/>
          </p:nvPr>
        </p:nvSpPr>
        <p:spPr/>
        <p:txBody>
          <a:bodyPr/>
          <a:lstStyle/>
          <a:p>
            <a:fld id="{42E5F223-E86D-42E2-947A-B35ACF8071F2}" type="datetimeFigureOut">
              <a:rPr lang="zh-CN" altLang="en-US" smtClean="0"/>
              <a:t>2025/5/26</a:t>
            </a:fld>
            <a:endParaRPr lang="zh-CN" altLang="en-US"/>
          </a:p>
        </p:txBody>
      </p:sp>
      <p:sp>
        <p:nvSpPr>
          <p:cNvPr id="3" name="页脚占位符 2">
            <a:extLst>
              <a:ext uri="{FF2B5EF4-FFF2-40B4-BE49-F238E27FC236}">
                <a16:creationId xmlns:a16="http://schemas.microsoft.com/office/drawing/2014/main" id="{EF87F5F8-CE87-FB5D-8998-2F6BD44993FC}"/>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0DF412AB-C390-73B2-D9C4-BA431E3AB385}"/>
              </a:ext>
            </a:extLst>
          </p:cNvPr>
          <p:cNvSpPr>
            <a:spLocks noGrp="1"/>
          </p:cNvSpPr>
          <p:nvPr>
            <p:ph type="sldNum" sz="quarter" idx="12"/>
          </p:nvPr>
        </p:nvSpPr>
        <p:spPr/>
        <p:txBody>
          <a:bodyPr/>
          <a:lstStyle/>
          <a:p>
            <a:fld id="{8D684E75-493E-412C-8C18-C4645C168944}" type="slidenum">
              <a:rPr lang="zh-CN" altLang="en-US" smtClean="0"/>
              <a:t>‹#›</a:t>
            </a:fld>
            <a:endParaRPr lang="zh-CN" altLang="en-US"/>
          </a:p>
        </p:txBody>
      </p:sp>
    </p:spTree>
    <p:extLst>
      <p:ext uri="{BB962C8B-B14F-4D97-AF65-F5344CB8AC3E}">
        <p14:creationId xmlns:p14="http://schemas.microsoft.com/office/powerpoint/2010/main" val="35278513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09B14C-7415-AED4-15D1-5691A26E5ACA}"/>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7641D14-9AA9-832F-72BC-E41ACA6655B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C2D667C-3F45-7918-D1C1-7DAC4589F8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50A0524-95B9-3635-BE2B-5FC350437A93}"/>
              </a:ext>
            </a:extLst>
          </p:cNvPr>
          <p:cNvSpPr>
            <a:spLocks noGrp="1"/>
          </p:cNvSpPr>
          <p:nvPr>
            <p:ph type="dt" sz="half" idx="10"/>
          </p:nvPr>
        </p:nvSpPr>
        <p:spPr/>
        <p:txBody>
          <a:bodyPr/>
          <a:lstStyle/>
          <a:p>
            <a:fld id="{42E5F223-E86D-42E2-947A-B35ACF8071F2}" type="datetimeFigureOut">
              <a:rPr lang="zh-CN" altLang="en-US" smtClean="0"/>
              <a:t>2025/5/26</a:t>
            </a:fld>
            <a:endParaRPr lang="zh-CN" altLang="en-US"/>
          </a:p>
        </p:txBody>
      </p:sp>
      <p:sp>
        <p:nvSpPr>
          <p:cNvPr id="6" name="页脚占位符 5">
            <a:extLst>
              <a:ext uri="{FF2B5EF4-FFF2-40B4-BE49-F238E27FC236}">
                <a16:creationId xmlns:a16="http://schemas.microsoft.com/office/drawing/2014/main" id="{F43333FB-DFF9-F25C-0E5F-E70DB5FC5F98}"/>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480FFD9E-929F-A266-EC2F-E96E3D097CB6}"/>
              </a:ext>
            </a:extLst>
          </p:cNvPr>
          <p:cNvSpPr>
            <a:spLocks noGrp="1"/>
          </p:cNvSpPr>
          <p:nvPr>
            <p:ph type="sldNum" sz="quarter" idx="12"/>
          </p:nvPr>
        </p:nvSpPr>
        <p:spPr/>
        <p:txBody>
          <a:bodyPr/>
          <a:lstStyle/>
          <a:p>
            <a:fld id="{8D684E75-493E-412C-8C18-C4645C168944}" type="slidenum">
              <a:rPr lang="zh-CN" altLang="en-US" smtClean="0"/>
              <a:t>‹#›</a:t>
            </a:fld>
            <a:endParaRPr lang="zh-CN" altLang="en-US"/>
          </a:p>
        </p:txBody>
      </p:sp>
    </p:spTree>
    <p:extLst>
      <p:ext uri="{BB962C8B-B14F-4D97-AF65-F5344CB8AC3E}">
        <p14:creationId xmlns:p14="http://schemas.microsoft.com/office/powerpoint/2010/main" val="274408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FF39C8-F813-6EB1-CFDF-62B66B81B694}"/>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A53A1F2-48E0-D26A-91F6-C2C7A6B80F6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58BC613-F0ED-2318-0A90-1EDD0599A61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7EBD5B5-3E49-E155-354A-2456FD79E748}"/>
              </a:ext>
            </a:extLst>
          </p:cNvPr>
          <p:cNvSpPr>
            <a:spLocks noGrp="1"/>
          </p:cNvSpPr>
          <p:nvPr>
            <p:ph type="dt" sz="half" idx="10"/>
          </p:nvPr>
        </p:nvSpPr>
        <p:spPr/>
        <p:txBody>
          <a:bodyPr/>
          <a:lstStyle/>
          <a:p>
            <a:fld id="{42E5F223-E86D-42E2-947A-B35ACF8071F2}" type="datetimeFigureOut">
              <a:rPr lang="zh-CN" altLang="en-US" smtClean="0"/>
              <a:t>2025/5/26</a:t>
            </a:fld>
            <a:endParaRPr lang="zh-CN" altLang="en-US"/>
          </a:p>
        </p:txBody>
      </p:sp>
      <p:sp>
        <p:nvSpPr>
          <p:cNvPr id="6" name="页脚占位符 5">
            <a:extLst>
              <a:ext uri="{FF2B5EF4-FFF2-40B4-BE49-F238E27FC236}">
                <a16:creationId xmlns:a16="http://schemas.microsoft.com/office/drawing/2014/main" id="{9EB41343-5372-BE3A-E078-73864656C4A1}"/>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DDB3D5EE-BFB9-6B84-142B-40383B6A254D}"/>
              </a:ext>
            </a:extLst>
          </p:cNvPr>
          <p:cNvSpPr>
            <a:spLocks noGrp="1"/>
          </p:cNvSpPr>
          <p:nvPr>
            <p:ph type="sldNum" sz="quarter" idx="12"/>
          </p:nvPr>
        </p:nvSpPr>
        <p:spPr/>
        <p:txBody>
          <a:bodyPr/>
          <a:lstStyle/>
          <a:p>
            <a:fld id="{8D684E75-493E-412C-8C18-C4645C168944}" type="slidenum">
              <a:rPr lang="zh-CN" altLang="en-US" smtClean="0"/>
              <a:t>‹#›</a:t>
            </a:fld>
            <a:endParaRPr lang="zh-CN" altLang="en-US"/>
          </a:p>
        </p:txBody>
      </p:sp>
    </p:spTree>
    <p:extLst>
      <p:ext uri="{BB962C8B-B14F-4D97-AF65-F5344CB8AC3E}">
        <p14:creationId xmlns:p14="http://schemas.microsoft.com/office/powerpoint/2010/main" val="22743331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F33F521D-2327-AD36-6CAB-AD53DD474D7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4F0679A8-5937-16A3-FFED-FCB7C70488E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2C99A5-DF24-53C0-47A7-C075339A2FC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2E5F223-E86D-42E2-947A-B35ACF8071F2}" type="datetimeFigureOut">
              <a:rPr lang="zh-CN" altLang="en-US" smtClean="0"/>
              <a:t>2025/5/26</a:t>
            </a:fld>
            <a:endParaRPr lang="zh-CN" altLang="en-US"/>
          </a:p>
        </p:txBody>
      </p:sp>
      <p:sp>
        <p:nvSpPr>
          <p:cNvPr id="5" name="页脚占位符 4">
            <a:extLst>
              <a:ext uri="{FF2B5EF4-FFF2-40B4-BE49-F238E27FC236}">
                <a16:creationId xmlns:a16="http://schemas.microsoft.com/office/drawing/2014/main" id="{A9EF765C-5533-B25B-F89C-4DA55CA8ABC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56274B6C-94F5-0627-5546-573D3DC9401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D684E75-493E-412C-8C18-C4645C168944}" type="slidenum">
              <a:rPr lang="zh-CN" altLang="en-US" smtClean="0"/>
              <a:t>‹#›</a:t>
            </a:fld>
            <a:endParaRPr lang="zh-CN" altLang="en-US"/>
          </a:p>
        </p:txBody>
      </p:sp>
    </p:spTree>
    <p:extLst>
      <p:ext uri="{BB962C8B-B14F-4D97-AF65-F5344CB8AC3E}">
        <p14:creationId xmlns:p14="http://schemas.microsoft.com/office/powerpoint/2010/main" val="400460404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 Target="slide14.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8" Type="http://schemas.openxmlformats.org/officeDocument/2006/relationships/oleObject" Target="../embeddings/oleObject38.bin"/><Relationship Id="rId13" Type="http://schemas.openxmlformats.org/officeDocument/2006/relationships/image" Target="../media/image43.wmf"/><Relationship Id="rId18" Type="http://schemas.openxmlformats.org/officeDocument/2006/relationships/oleObject" Target="../embeddings/oleObject43.bin"/><Relationship Id="rId3" Type="http://schemas.openxmlformats.org/officeDocument/2006/relationships/image" Target="../media/image38.wmf"/><Relationship Id="rId21" Type="http://schemas.openxmlformats.org/officeDocument/2006/relationships/image" Target="../media/image47.wmf"/><Relationship Id="rId7" Type="http://schemas.openxmlformats.org/officeDocument/2006/relationships/image" Target="../media/image40.wmf"/><Relationship Id="rId12" Type="http://schemas.openxmlformats.org/officeDocument/2006/relationships/oleObject" Target="../embeddings/oleObject40.bin"/><Relationship Id="rId17" Type="http://schemas.openxmlformats.org/officeDocument/2006/relationships/image" Target="../media/image45.emf"/><Relationship Id="rId2" Type="http://schemas.openxmlformats.org/officeDocument/2006/relationships/oleObject" Target="../embeddings/oleObject35.bin"/><Relationship Id="rId16" Type="http://schemas.openxmlformats.org/officeDocument/2006/relationships/oleObject" Target="../embeddings/oleObject42.bin"/><Relationship Id="rId20" Type="http://schemas.openxmlformats.org/officeDocument/2006/relationships/oleObject" Target="../embeddings/oleObject44.bin"/><Relationship Id="rId1" Type="http://schemas.openxmlformats.org/officeDocument/2006/relationships/slideLayout" Target="../slideLayouts/slideLayout7.xml"/><Relationship Id="rId6" Type="http://schemas.openxmlformats.org/officeDocument/2006/relationships/oleObject" Target="../embeddings/oleObject37.bin"/><Relationship Id="rId11" Type="http://schemas.openxmlformats.org/officeDocument/2006/relationships/image" Target="../media/image42.wmf"/><Relationship Id="rId5" Type="http://schemas.openxmlformats.org/officeDocument/2006/relationships/image" Target="../media/image39.emf"/><Relationship Id="rId15" Type="http://schemas.openxmlformats.org/officeDocument/2006/relationships/image" Target="../media/image44.emf"/><Relationship Id="rId10" Type="http://schemas.openxmlformats.org/officeDocument/2006/relationships/oleObject" Target="../embeddings/oleObject39.bin"/><Relationship Id="rId19" Type="http://schemas.openxmlformats.org/officeDocument/2006/relationships/image" Target="../media/image46.emf"/><Relationship Id="rId4" Type="http://schemas.openxmlformats.org/officeDocument/2006/relationships/oleObject" Target="../embeddings/oleObject36.bin"/><Relationship Id="rId9" Type="http://schemas.openxmlformats.org/officeDocument/2006/relationships/image" Target="../media/image41.emf"/><Relationship Id="rId14" Type="http://schemas.openxmlformats.org/officeDocument/2006/relationships/oleObject" Target="../embeddings/oleObject41.bin"/></Relationships>
</file>

<file path=ppt/slides/_rels/slide12.xml.rels><?xml version="1.0" encoding="UTF-8" standalone="yes"?>
<Relationships xmlns="http://schemas.openxmlformats.org/package/2006/relationships"><Relationship Id="rId8" Type="http://schemas.openxmlformats.org/officeDocument/2006/relationships/oleObject" Target="../embeddings/oleObject48.bin"/><Relationship Id="rId13" Type="http://schemas.openxmlformats.org/officeDocument/2006/relationships/image" Target="../media/image53.wmf"/><Relationship Id="rId18" Type="http://schemas.openxmlformats.org/officeDocument/2006/relationships/oleObject" Target="../embeddings/oleObject53.bin"/><Relationship Id="rId3" Type="http://schemas.openxmlformats.org/officeDocument/2006/relationships/image" Target="../media/image48.emf"/><Relationship Id="rId21" Type="http://schemas.openxmlformats.org/officeDocument/2006/relationships/image" Target="../media/image57.emf"/><Relationship Id="rId7" Type="http://schemas.openxmlformats.org/officeDocument/2006/relationships/image" Target="../media/image50.wmf"/><Relationship Id="rId12" Type="http://schemas.openxmlformats.org/officeDocument/2006/relationships/oleObject" Target="../embeddings/oleObject50.bin"/><Relationship Id="rId17" Type="http://schemas.openxmlformats.org/officeDocument/2006/relationships/image" Target="../media/image55.emf"/><Relationship Id="rId25" Type="http://schemas.openxmlformats.org/officeDocument/2006/relationships/image" Target="../media/image59.wmf"/><Relationship Id="rId2" Type="http://schemas.openxmlformats.org/officeDocument/2006/relationships/oleObject" Target="../embeddings/oleObject45.bin"/><Relationship Id="rId16" Type="http://schemas.openxmlformats.org/officeDocument/2006/relationships/oleObject" Target="../embeddings/oleObject52.bin"/><Relationship Id="rId20" Type="http://schemas.openxmlformats.org/officeDocument/2006/relationships/oleObject" Target="../embeddings/oleObject54.bin"/><Relationship Id="rId1" Type="http://schemas.openxmlformats.org/officeDocument/2006/relationships/slideLayout" Target="../slideLayouts/slideLayout7.xml"/><Relationship Id="rId6" Type="http://schemas.openxmlformats.org/officeDocument/2006/relationships/oleObject" Target="../embeddings/oleObject47.bin"/><Relationship Id="rId11" Type="http://schemas.openxmlformats.org/officeDocument/2006/relationships/image" Target="../media/image52.wmf"/><Relationship Id="rId24" Type="http://schemas.openxmlformats.org/officeDocument/2006/relationships/oleObject" Target="../embeddings/oleObject56.bin"/><Relationship Id="rId5" Type="http://schemas.openxmlformats.org/officeDocument/2006/relationships/image" Target="../media/image49.wmf"/><Relationship Id="rId15" Type="http://schemas.openxmlformats.org/officeDocument/2006/relationships/image" Target="../media/image54.wmf"/><Relationship Id="rId23" Type="http://schemas.openxmlformats.org/officeDocument/2006/relationships/image" Target="../media/image58.wmf"/><Relationship Id="rId10" Type="http://schemas.openxmlformats.org/officeDocument/2006/relationships/oleObject" Target="../embeddings/oleObject49.bin"/><Relationship Id="rId19" Type="http://schemas.openxmlformats.org/officeDocument/2006/relationships/image" Target="../media/image56.wmf"/><Relationship Id="rId4" Type="http://schemas.openxmlformats.org/officeDocument/2006/relationships/oleObject" Target="../embeddings/oleObject46.bin"/><Relationship Id="rId9" Type="http://schemas.openxmlformats.org/officeDocument/2006/relationships/image" Target="../media/image51.wmf"/><Relationship Id="rId14" Type="http://schemas.openxmlformats.org/officeDocument/2006/relationships/oleObject" Target="../embeddings/oleObject51.bin"/><Relationship Id="rId22" Type="http://schemas.openxmlformats.org/officeDocument/2006/relationships/oleObject" Target="../embeddings/oleObject55.bin"/></Relationships>
</file>

<file path=ppt/slides/_rels/slide13.xml.rels><?xml version="1.0" encoding="UTF-8" standalone="yes"?>
<Relationships xmlns="http://schemas.openxmlformats.org/package/2006/relationships"><Relationship Id="rId8" Type="http://schemas.openxmlformats.org/officeDocument/2006/relationships/image" Target="../media/image60.emf"/><Relationship Id="rId13" Type="http://schemas.openxmlformats.org/officeDocument/2006/relationships/oleObject" Target="../embeddings/oleObject60.bin"/><Relationship Id="rId3" Type="http://schemas.openxmlformats.org/officeDocument/2006/relationships/tags" Target="../tags/tag3.xml"/><Relationship Id="rId7" Type="http://schemas.openxmlformats.org/officeDocument/2006/relationships/oleObject" Target="../embeddings/oleObject57.bin"/><Relationship Id="rId12" Type="http://schemas.openxmlformats.org/officeDocument/2006/relationships/image" Target="../media/image62.wmf"/><Relationship Id="rId17" Type="http://schemas.openxmlformats.org/officeDocument/2006/relationships/image" Target="../media/image65.png"/><Relationship Id="rId2" Type="http://schemas.openxmlformats.org/officeDocument/2006/relationships/tags" Target="../tags/tag2.xml"/><Relationship Id="rId16" Type="http://schemas.openxmlformats.org/officeDocument/2006/relationships/image" Target="../media/image64.wmf"/><Relationship Id="rId1" Type="http://schemas.openxmlformats.org/officeDocument/2006/relationships/tags" Target="../tags/tag1.xml"/><Relationship Id="rId6" Type="http://schemas.openxmlformats.org/officeDocument/2006/relationships/slideLayout" Target="../slideLayouts/slideLayout7.xml"/><Relationship Id="rId11" Type="http://schemas.openxmlformats.org/officeDocument/2006/relationships/oleObject" Target="../embeddings/oleObject59.bin"/><Relationship Id="rId5" Type="http://schemas.openxmlformats.org/officeDocument/2006/relationships/tags" Target="../tags/tag5.xml"/><Relationship Id="rId15" Type="http://schemas.openxmlformats.org/officeDocument/2006/relationships/oleObject" Target="../embeddings/oleObject61.bin"/><Relationship Id="rId10" Type="http://schemas.openxmlformats.org/officeDocument/2006/relationships/image" Target="../media/image61.wmf"/><Relationship Id="rId4" Type="http://schemas.openxmlformats.org/officeDocument/2006/relationships/tags" Target="../tags/tag4.xml"/><Relationship Id="rId9" Type="http://schemas.openxmlformats.org/officeDocument/2006/relationships/oleObject" Target="../embeddings/oleObject58.bin"/><Relationship Id="rId14" Type="http://schemas.openxmlformats.org/officeDocument/2006/relationships/image" Target="../media/image63.wmf"/></Relationships>
</file>

<file path=ppt/slides/_rels/slide1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8" Type="http://schemas.openxmlformats.org/officeDocument/2006/relationships/oleObject" Target="../embeddings/oleObject65.bin"/><Relationship Id="rId13" Type="http://schemas.openxmlformats.org/officeDocument/2006/relationships/image" Target="../media/image72.emf"/><Relationship Id="rId3" Type="http://schemas.openxmlformats.org/officeDocument/2006/relationships/image" Target="../media/image67.emf"/><Relationship Id="rId7" Type="http://schemas.openxmlformats.org/officeDocument/2006/relationships/image" Target="../media/image69.emf"/><Relationship Id="rId12" Type="http://schemas.openxmlformats.org/officeDocument/2006/relationships/oleObject" Target="../embeddings/oleObject67.bin"/><Relationship Id="rId2" Type="http://schemas.openxmlformats.org/officeDocument/2006/relationships/oleObject" Target="../embeddings/oleObject62.bin"/><Relationship Id="rId1" Type="http://schemas.openxmlformats.org/officeDocument/2006/relationships/slideLayout" Target="../slideLayouts/slideLayout7.xml"/><Relationship Id="rId6" Type="http://schemas.openxmlformats.org/officeDocument/2006/relationships/oleObject" Target="../embeddings/oleObject64.bin"/><Relationship Id="rId11" Type="http://schemas.openxmlformats.org/officeDocument/2006/relationships/image" Target="../media/image71.wmf"/><Relationship Id="rId5" Type="http://schemas.openxmlformats.org/officeDocument/2006/relationships/image" Target="../media/image68.emf"/><Relationship Id="rId10" Type="http://schemas.openxmlformats.org/officeDocument/2006/relationships/oleObject" Target="../embeddings/oleObject66.bin"/><Relationship Id="rId4" Type="http://schemas.openxmlformats.org/officeDocument/2006/relationships/oleObject" Target="../embeddings/oleObject63.bin"/><Relationship Id="rId9" Type="http://schemas.openxmlformats.org/officeDocument/2006/relationships/image" Target="../media/image70.emf"/><Relationship Id="rId14" Type="http://schemas.openxmlformats.org/officeDocument/2006/relationships/image" Target="../media/image73.emf"/></Relationships>
</file>

<file path=ppt/slides/_rels/slide1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8" Type="http://schemas.openxmlformats.org/officeDocument/2006/relationships/oleObject" Target="../embeddings/oleObject71.bin"/><Relationship Id="rId13" Type="http://schemas.openxmlformats.org/officeDocument/2006/relationships/oleObject" Target="../embeddings/oleObject73.bin"/><Relationship Id="rId3" Type="http://schemas.openxmlformats.org/officeDocument/2006/relationships/image" Target="../media/image78.emf"/><Relationship Id="rId7" Type="http://schemas.openxmlformats.org/officeDocument/2006/relationships/image" Target="../media/image80.emf"/><Relationship Id="rId12" Type="http://schemas.openxmlformats.org/officeDocument/2006/relationships/image" Target="../media/image83.png"/><Relationship Id="rId2" Type="http://schemas.openxmlformats.org/officeDocument/2006/relationships/oleObject" Target="../embeddings/oleObject68.bin"/><Relationship Id="rId16" Type="http://schemas.openxmlformats.org/officeDocument/2006/relationships/image" Target="../media/image85.emf"/><Relationship Id="rId1" Type="http://schemas.openxmlformats.org/officeDocument/2006/relationships/slideLayout" Target="../slideLayouts/slideLayout7.xml"/><Relationship Id="rId6" Type="http://schemas.openxmlformats.org/officeDocument/2006/relationships/oleObject" Target="../embeddings/oleObject70.bin"/><Relationship Id="rId11" Type="http://schemas.openxmlformats.org/officeDocument/2006/relationships/image" Target="../media/image82.emf"/><Relationship Id="rId5" Type="http://schemas.openxmlformats.org/officeDocument/2006/relationships/image" Target="../media/image79.emf"/><Relationship Id="rId15" Type="http://schemas.openxmlformats.org/officeDocument/2006/relationships/oleObject" Target="../embeddings/oleObject74.bin"/><Relationship Id="rId10" Type="http://schemas.openxmlformats.org/officeDocument/2006/relationships/oleObject" Target="../embeddings/oleObject72.bin"/><Relationship Id="rId4" Type="http://schemas.openxmlformats.org/officeDocument/2006/relationships/oleObject" Target="../embeddings/oleObject69.bin"/><Relationship Id="rId9" Type="http://schemas.openxmlformats.org/officeDocument/2006/relationships/image" Target="../media/image81.emf"/><Relationship Id="rId14" Type="http://schemas.openxmlformats.org/officeDocument/2006/relationships/image" Target="../media/image84.emf"/></Relationships>
</file>

<file path=ppt/slides/_rels/slide19.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oleObject" Target="../embeddings/oleObject1.bin"/><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2.emf"/><Relationship Id="rId4" Type="http://schemas.openxmlformats.org/officeDocument/2006/relationships/oleObject" Target="../embeddings/oleObject2.bin"/></Relationships>
</file>

<file path=ppt/slides/_rels/slide20.xml.rels><?xml version="1.0" encoding="UTF-8" standalone="yes"?>
<Relationships xmlns="http://schemas.openxmlformats.org/package/2006/relationships"><Relationship Id="rId8" Type="http://schemas.openxmlformats.org/officeDocument/2006/relationships/oleObject" Target="../embeddings/oleObject78.bin"/><Relationship Id="rId13" Type="http://schemas.openxmlformats.org/officeDocument/2006/relationships/image" Target="../media/image92.emf"/><Relationship Id="rId18" Type="http://schemas.openxmlformats.org/officeDocument/2006/relationships/oleObject" Target="../embeddings/oleObject83.bin"/><Relationship Id="rId3" Type="http://schemas.openxmlformats.org/officeDocument/2006/relationships/image" Target="../media/image87.emf"/><Relationship Id="rId7" Type="http://schemas.openxmlformats.org/officeDocument/2006/relationships/image" Target="../media/image89.emf"/><Relationship Id="rId12" Type="http://schemas.openxmlformats.org/officeDocument/2006/relationships/oleObject" Target="../embeddings/oleObject80.bin"/><Relationship Id="rId17" Type="http://schemas.openxmlformats.org/officeDocument/2006/relationships/image" Target="../media/image94.emf"/><Relationship Id="rId2" Type="http://schemas.openxmlformats.org/officeDocument/2006/relationships/oleObject" Target="../embeddings/oleObject75.bin"/><Relationship Id="rId16" Type="http://schemas.openxmlformats.org/officeDocument/2006/relationships/oleObject" Target="../embeddings/oleObject82.bin"/><Relationship Id="rId1" Type="http://schemas.openxmlformats.org/officeDocument/2006/relationships/slideLayout" Target="../slideLayouts/slideLayout7.xml"/><Relationship Id="rId6" Type="http://schemas.openxmlformats.org/officeDocument/2006/relationships/oleObject" Target="../embeddings/oleObject77.bin"/><Relationship Id="rId11" Type="http://schemas.openxmlformats.org/officeDocument/2006/relationships/image" Target="../media/image91.emf"/><Relationship Id="rId5" Type="http://schemas.openxmlformats.org/officeDocument/2006/relationships/image" Target="../media/image88.emf"/><Relationship Id="rId15" Type="http://schemas.openxmlformats.org/officeDocument/2006/relationships/image" Target="../media/image93.emf"/><Relationship Id="rId10" Type="http://schemas.openxmlformats.org/officeDocument/2006/relationships/oleObject" Target="../embeddings/oleObject79.bin"/><Relationship Id="rId19" Type="http://schemas.openxmlformats.org/officeDocument/2006/relationships/image" Target="../media/image95.emf"/><Relationship Id="rId4" Type="http://schemas.openxmlformats.org/officeDocument/2006/relationships/oleObject" Target="../embeddings/oleObject76.bin"/><Relationship Id="rId9" Type="http://schemas.openxmlformats.org/officeDocument/2006/relationships/image" Target="../media/image90.emf"/><Relationship Id="rId14" Type="http://schemas.openxmlformats.org/officeDocument/2006/relationships/oleObject" Target="../embeddings/oleObject81.bin"/></Relationships>
</file>

<file path=ppt/slides/_rels/slide21.xml.rels><?xml version="1.0" encoding="UTF-8" standalone="yes"?>
<Relationships xmlns="http://schemas.openxmlformats.org/package/2006/relationships"><Relationship Id="rId8" Type="http://schemas.openxmlformats.org/officeDocument/2006/relationships/oleObject" Target="../embeddings/oleObject87.bin"/><Relationship Id="rId3" Type="http://schemas.openxmlformats.org/officeDocument/2006/relationships/image" Target="../media/image96.emf"/><Relationship Id="rId7" Type="http://schemas.openxmlformats.org/officeDocument/2006/relationships/image" Target="../media/image98.emf"/><Relationship Id="rId2" Type="http://schemas.openxmlformats.org/officeDocument/2006/relationships/oleObject" Target="../embeddings/oleObject84.bin"/><Relationship Id="rId1" Type="http://schemas.openxmlformats.org/officeDocument/2006/relationships/slideLayout" Target="../slideLayouts/slideLayout7.xml"/><Relationship Id="rId6" Type="http://schemas.openxmlformats.org/officeDocument/2006/relationships/oleObject" Target="../embeddings/oleObject86.bin"/><Relationship Id="rId11" Type="http://schemas.openxmlformats.org/officeDocument/2006/relationships/image" Target="../media/image100.emf"/><Relationship Id="rId5" Type="http://schemas.openxmlformats.org/officeDocument/2006/relationships/image" Target="../media/image97.emf"/><Relationship Id="rId10" Type="http://schemas.openxmlformats.org/officeDocument/2006/relationships/oleObject" Target="../embeddings/oleObject88.bin"/><Relationship Id="rId4" Type="http://schemas.openxmlformats.org/officeDocument/2006/relationships/oleObject" Target="../embeddings/oleObject85.bin"/><Relationship Id="rId9" Type="http://schemas.openxmlformats.org/officeDocument/2006/relationships/image" Target="../media/image99.emf"/></Relationships>
</file>

<file path=ppt/slides/_rels/slide22.xml.rels><?xml version="1.0" encoding="UTF-8" standalone="yes"?>
<Relationships xmlns="http://schemas.openxmlformats.org/package/2006/relationships"><Relationship Id="rId8" Type="http://schemas.openxmlformats.org/officeDocument/2006/relationships/oleObject" Target="../embeddings/oleObject91.bin"/><Relationship Id="rId13" Type="http://schemas.openxmlformats.org/officeDocument/2006/relationships/image" Target="../media/image108.png"/><Relationship Id="rId3" Type="http://schemas.openxmlformats.org/officeDocument/2006/relationships/image" Target="../media/image101.wmf"/><Relationship Id="rId7" Type="http://schemas.openxmlformats.org/officeDocument/2006/relationships/image" Target="../media/image104.jpeg"/><Relationship Id="rId12" Type="http://schemas.openxmlformats.org/officeDocument/2006/relationships/image" Target="../media/image107.png"/><Relationship Id="rId2" Type="http://schemas.openxmlformats.org/officeDocument/2006/relationships/oleObject" Target="../embeddings/oleObject89.bin"/><Relationship Id="rId1" Type="http://schemas.openxmlformats.org/officeDocument/2006/relationships/slideLayout" Target="../slideLayouts/slideLayout7.xml"/><Relationship Id="rId6" Type="http://schemas.openxmlformats.org/officeDocument/2006/relationships/image" Target="../media/image103.jpeg"/><Relationship Id="rId11" Type="http://schemas.openxmlformats.org/officeDocument/2006/relationships/image" Target="../media/image106.emf"/><Relationship Id="rId5" Type="http://schemas.openxmlformats.org/officeDocument/2006/relationships/image" Target="../media/image102.wmf"/><Relationship Id="rId10" Type="http://schemas.openxmlformats.org/officeDocument/2006/relationships/oleObject" Target="../embeddings/oleObject92.bin"/><Relationship Id="rId4" Type="http://schemas.openxmlformats.org/officeDocument/2006/relationships/oleObject" Target="../embeddings/oleObject90.bin"/><Relationship Id="rId9" Type="http://schemas.openxmlformats.org/officeDocument/2006/relationships/image" Target="../media/image105.emf"/></Relationships>
</file>

<file path=ppt/slides/_rels/slide23.xml.rels><?xml version="1.0" encoding="UTF-8" standalone="yes"?>
<Relationships xmlns="http://schemas.openxmlformats.org/package/2006/relationships"><Relationship Id="rId8" Type="http://schemas.openxmlformats.org/officeDocument/2006/relationships/image" Target="../media/image112.emf"/><Relationship Id="rId13" Type="http://schemas.openxmlformats.org/officeDocument/2006/relationships/oleObject" Target="../embeddings/oleObject97.bin"/><Relationship Id="rId18" Type="http://schemas.openxmlformats.org/officeDocument/2006/relationships/image" Target="../media/image117.emf"/><Relationship Id="rId3" Type="http://schemas.openxmlformats.org/officeDocument/2006/relationships/image" Target="../media/image109.emf"/><Relationship Id="rId21" Type="http://schemas.openxmlformats.org/officeDocument/2006/relationships/oleObject" Target="../embeddings/oleObject101.bin"/><Relationship Id="rId7" Type="http://schemas.openxmlformats.org/officeDocument/2006/relationships/image" Target="../media/image111.emf"/><Relationship Id="rId12" Type="http://schemas.openxmlformats.org/officeDocument/2006/relationships/image" Target="../media/image114.emf"/><Relationship Id="rId17" Type="http://schemas.openxmlformats.org/officeDocument/2006/relationships/oleObject" Target="../embeddings/oleObject99.bin"/><Relationship Id="rId2" Type="http://schemas.openxmlformats.org/officeDocument/2006/relationships/oleObject" Target="../embeddings/oleObject68.bin"/><Relationship Id="rId16" Type="http://schemas.openxmlformats.org/officeDocument/2006/relationships/image" Target="../media/image116.emf"/><Relationship Id="rId20" Type="http://schemas.openxmlformats.org/officeDocument/2006/relationships/image" Target="../media/image118.emf"/><Relationship Id="rId1" Type="http://schemas.openxmlformats.org/officeDocument/2006/relationships/slideLayout" Target="../slideLayouts/slideLayout7.xml"/><Relationship Id="rId6" Type="http://schemas.openxmlformats.org/officeDocument/2006/relationships/oleObject" Target="../embeddings/oleObject94.bin"/><Relationship Id="rId11" Type="http://schemas.openxmlformats.org/officeDocument/2006/relationships/oleObject" Target="../embeddings/oleObject96.bin"/><Relationship Id="rId5" Type="http://schemas.openxmlformats.org/officeDocument/2006/relationships/image" Target="../media/image110.emf"/><Relationship Id="rId15" Type="http://schemas.openxmlformats.org/officeDocument/2006/relationships/oleObject" Target="../embeddings/oleObject98.bin"/><Relationship Id="rId10" Type="http://schemas.openxmlformats.org/officeDocument/2006/relationships/image" Target="../media/image113.emf"/><Relationship Id="rId19" Type="http://schemas.openxmlformats.org/officeDocument/2006/relationships/oleObject" Target="../embeddings/oleObject100.bin"/><Relationship Id="rId4" Type="http://schemas.openxmlformats.org/officeDocument/2006/relationships/oleObject" Target="../embeddings/oleObject93.bin"/><Relationship Id="rId9" Type="http://schemas.openxmlformats.org/officeDocument/2006/relationships/oleObject" Target="../embeddings/oleObject95.bin"/><Relationship Id="rId14" Type="http://schemas.openxmlformats.org/officeDocument/2006/relationships/image" Target="../media/image115.emf"/><Relationship Id="rId22" Type="http://schemas.openxmlformats.org/officeDocument/2006/relationships/image" Target="../media/image119.wmf"/></Relationships>
</file>

<file path=ppt/slides/_rels/slide24.xml.rels><?xml version="1.0" encoding="UTF-8" standalone="yes"?>
<Relationships xmlns="http://schemas.openxmlformats.org/package/2006/relationships"><Relationship Id="rId8" Type="http://schemas.openxmlformats.org/officeDocument/2006/relationships/tags" Target="../tags/tag13.xml"/><Relationship Id="rId3" Type="http://schemas.openxmlformats.org/officeDocument/2006/relationships/tags" Target="../tags/tag8.xml"/><Relationship Id="rId7" Type="http://schemas.openxmlformats.org/officeDocument/2006/relationships/tags" Target="../tags/tag12.xml"/><Relationship Id="rId2" Type="http://schemas.openxmlformats.org/officeDocument/2006/relationships/tags" Target="../tags/tag7.xml"/><Relationship Id="rId1" Type="http://schemas.openxmlformats.org/officeDocument/2006/relationships/tags" Target="../tags/tag6.xml"/><Relationship Id="rId6" Type="http://schemas.openxmlformats.org/officeDocument/2006/relationships/tags" Target="../tags/tag11.xml"/><Relationship Id="rId5" Type="http://schemas.openxmlformats.org/officeDocument/2006/relationships/tags" Target="../tags/tag10.xml"/><Relationship Id="rId10" Type="http://schemas.openxmlformats.org/officeDocument/2006/relationships/slideLayout" Target="../slideLayouts/slideLayout7.xml"/><Relationship Id="rId4" Type="http://schemas.openxmlformats.org/officeDocument/2006/relationships/tags" Target="../tags/tag9.xml"/><Relationship Id="rId9" Type="http://schemas.openxmlformats.org/officeDocument/2006/relationships/tags" Target="../tags/tag1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8" Type="http://schemas.openxmlformats.org/officeDocument/2006/relationships/image" Target="../media/image120.emf"/><Relationship Id="rId13" Type="http://schemas.openxmlformats.org/officeDocument/2006/relationships/oleObject" Target="../embeddings/oleObject105.bin"/><Relationship Id="rId18" Type="http://schemas.openxmlformats.org/officeDocument/2006/relationships/image" Target="../media/image125.emf"/><Relationship Id="rId3" Type="http://schemas.openxmlformats.org/officeDocument/2006/relationships/tags" Target="../tags/tag17.xml"/><Relationship Id="rId7" Type="http://schemas.openxmlformats.org/officeDocument/2006/relationships/oleObject" Target="../embeddings/oleObject102.bin"/><Relationship Id="rId12" Type="http://schemas.openxmlformats.org/officeDocument/2006/relationships/image" Target="../media/image122.emf"/><Relationship Id="rId17" Type="http://schemas.openxmlformats.org/officeDocument/2006/relationships/oleObject" Target="../embeddings/oleObject107.bin"/><Relationship Id="rId2" Type="http://schemas.openxmlformats.org/officeDocument/2006/relationships/tags" Target="../tags/tag16.xml"/><Relationship Id="rId16" Type="http://schemas.openxmlformats.org/officeDocument/2006/relationships/image" Target="../media/image124.emf"/><Relationship Id="rId1" Type="http://schemas.openxmlformats.org/officeDocument/2006/relationships/tags" Target="../tags/tag15.xml"/><Relationship Id="rId6" Type="http://schemas.openxmlformats.org/officeDocument/2006/relationships/slideLayout" Target="../slideLayouts/slideLayout7.xml"/><Relationship Id="rId11" Type="http://schemas.openxmlformats.org/officeDocument/2006/relationships/oleObject" Target="../embeddings/oleObject104.bin"/><Relationship Id="rId5" Type="http://schemas.openxmlformats.org/officeDocument/2006/relationships/tags" Target="../tags/tag19.xml"/><Relationship Id="rId15" Type="http://schemas.openxmlformats.org/officeDocument/2006/relationships/oleObject" Target="../embeddings/oleObject106.bin"/><Relationship Id="rId10" Type="http://schemas.openxmlformats.org/officeDocument/2006/relationships/image" Target="../media/image121.emf"/><Relationship Id="rId19" Type="http://schemas.openxmlformats.org/officeDocument/2006/relationships/image" Target="../media/image126.jpeg"/><Relationship Id="rId4" Type="http://schemas.openxmlformats.org/officeDocument/2006/relationships/tags" Target="../tags/tag18.xml"/><Relationship Id="rId9" Type="http://schemas.openxmlformats.org/officeDocument/2006/relationships/oleObject" Target="../embeddings/oleObject103.bin"/><Relationship Id="rId14" Type="http://schemas.openxmlformats.org/officeDocument/2006/relationships/image" Target="../media/image123.emf"/></Relationships>
</file>

<file path=ppt/slides/_rels/slide27.xml.rels><?xml version="1.0" encoding="UTF-8" standalone="yes"?>
<Relationships xmlns="http://schemas.openxmlformats.org/package/2006/relationships"><Relationship Id="rId8" Type="http://schemas.openxmlformats.org/officeDocument/2006/relationships/tags" Target="../tags/tag27.xml"/><Relationship Id="rId13" Type="http://schemas.openxmlformats.org/officeDocument/2006/relationships/oleObject" Target="../embeddings/oleObject109.bin"/><Relationship Id="rId3" Type="http://schemas.openxmlformats.org/officeDocument/2006/relationships/tags" Target="../tags/tag22.xml"/><Relationship Id="rId7" Type="http://schemas.openxmlformats.org/officeDocument/2006/relationships/tags" Target="../tags/tag26.xml"/><Relationship Id="rId12" Type="http://schemas.openxmlformats.org/officeDocument/2006/relationships/image" Target="../media/image127.emf"/><Relationship Id="rId17" Type="http://schemas.openxmlformats.org/officeDocument/2006/relationships/image" Target="../media/image130.jpeg"/><Relationship Id="rId2" Type="http://schemas.openxmlformats.org/officeDocument/2006/relationships/tags" Target="../tags/tag21.xml"/><Relationship Id="rId16" Type="http://schemas.openxmlformats.org/officeDocument/2006/relationships/image" Target="../media/image129.wmf"/><Relationship Id="rId1" Type="http://schemas.openxmlformats.org/officeDocument/2006/relationships/tags" Target="../tags/tag20.xml"/><Relationship Id="rId6" Type="http://schemas.openxmlformats.org/officeDocument/2006/relationships/tags" Target="../tags/tag25.xml"/><Relationship Id="rId11" Type="http://schemas.openxmlformats.org/officeDocument/2006/relationships/oleObject" Target="../embeddings/oleObject108.bin"/><Relationship Id="rId5" Type="http://schemas.openxmlformats.org/officeDocument/2006/relationships/tags" Target="../tags/tag24.xml"/><Relationship Id="rId15" Type="http://schemas.openxmlformats.org/officeDocument/2006/relationships/oleObject" Target="../embeddings/oleObject110.bin"/><Relationship Id="rId10" Type="http://schemas.openxmlformats.org/officeDocument/2006/relationships/slideLayout" Target="../slideLayouts/slideLayout7.xml"/><Relationship Id="rId4" Type="http://schemas.openxmlformats.org/officeDocument/2006/relationships/tags" Target="../tags/tag23.xml"/><Relationship Id="rId9" Type="http://schemas.openxmlformats.org/officeDocument/2006/relationships/tags" Target="../tags/tag28.xml"/><Relationship Id="rId14" Type="http://schemas.openxmlformats.org/officeDocument/2006/relationships/image" Target="../media/image128.wmf"/></Relationships>
</file>

<file path=ppt/slides/_rels/slide28.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8" Type="http://schemas.openxmlformats.org/officeDocument/2006/relationships/oleObject" Target="../embeddings/oleObject114.bin"/><Relationship Id="rId3" Type="http://schemas.openxmlformats.org/officeDocument/2006/relationships/image" Target="../media/image133.emf"/><Relationship Id="rId7" Type="http://schemas.openxmlformats.org/officeDocument/2006/relationships/image" Target="../media/image135.emf"/><Relationship Id="rId2" Type="http://schemas.openxmlformats.org/officeDocument/2006/relationships/oleObject" Target="../embeddings/oleObject111.bin"/><Relationship Id="rId1" Type="http://schemas.openxmlformats.org/officeDocument/2006/relationships/slideLayout" Target="../slideLayouts/slideLayout7.xml"/><Relationship Id="rId6" Type="http://schemas.openxmlformats.org/officeDocument/2006/relationships/oleObject" Target="../embeddings/oleObject113.bin"/><Relationship Id="rId11" Type="http://schemas.openxmlformats.org/officeDocument/2006/relationships/image" Target="../media/image137.emf"/><Relationship Id="rId5" Type="http://schemas.openxmlformats.org/officeDocument/2006/relationships/image" Target="../media/image134.emf"/><Relationship Id="rId10" Type="http://schemas.openxmlformats.org/officeDocument/2006/relationships/oleObject" Target="../embeddings/oleObject115.bin"/><Relationship Id="rId4" Type="http://schemas.openxmlformats.org/officeDocument/2006/relationships/oleObject" Target="../embeddings/oleObject112.bin"/><Relationship Id="rId9" Type="http://schemas.openxmlformats.org/officeDocument/2006/relationships/image" Target="../media/image136.emf"/></Relationships>
</file>

<file path=ppt/slides/_rels/slide3.xml.rels><?xml version="1.0" encoding="UTF-8" standalone="yes"?>
<Relationships xmlns="http://schemas.openxmlformats.org/package/2006/relationships"><Relationship Id="rId8" Type="http://schemas.openxmlformats.org/officeDocument/2006/relationships/oleObject" Target="../embeddings/oleObject6.bin"/><Relationship Id="rId3" Type="http://schemas.openxmlformats.org/officeDocument/2006/relationships/image" Target="../media/image4.emf"/><Relationship Id="rId7" Type="http://schemas.openxmlformats.org/officeDocument/2006/relationships/image" Target="../media/image6.emf"/><Relationship Id="rId12" Type="http://schemas.openxmlformats.org/officeDocument/2006/relationships/image" Target="../media/image9.png"/><Relationship Id="rId2" Type="http://schemas.openxmlformats.org/officeDocument/2006/relationships/oleObject" Target="../embeddings/oleObject3.bin"/><Relationship Id="rId1" Type="http://schemas.openxmlformats.org/officeDocument/2006/relationships/slideLayout" Target="../slideLayouts/slideLayout7.xml"/><Relationship Id="rId6" Type="http://schemas.openxmlformats.org/officeDocument/2006/relationships/oleObject" Target="../embeddings/oleObject5.bin"/><Relationship Id="rId11" Type="http://schemas.openxmlformats.org/officeDocument/2006/relationships/image" Target="../media/image8.emf"/><Relationship Id="rId5" Type="http://schemas.openxmlformats.org/officeDocument/2006/relationships/image" Target="../media/image5.emf"/><Relationship Id="rId10" Type="http://schemas.openxmlformats.org/officeDocument/2006/relationships/oleObject" Target="../embeddings/oleObject7.bin"/><Relationship Id="rId4" Type="http://schemas.openxmlformats.org/officeDocument/2006/relationships/oleObject" Target="../embeddings/oleObject4.bin"/><Relationship Id="rId9" Type="http://schemas.openxmlformats.org/officeDocument/2006/relationships/image" Target="../media/image7.emf"/></Relationships>
</file>

<file path=ppt/slides/_rels/slide30.xml.rels><?xml version="1.0" encoding="UTF-8" standalone="yes"?>
<Relationships xmlns="http://schemas.openxmlformats.org/package/2006/relationships"><Relationship Id="rId8" Type="http://schemas.openxmlformats.org/officeDocument/2006/relationships/oleObject" Target="../embeddings/oleObject119.bin"/><Relationship Id="rId13" Type="http://schemas.openxmlformats.org/officeDocument/2006/relationships/image" Target="../media/image143.emf"/><Relationship Id="rId18" Type="http://schemas.openxmlformats.org/officeDocument/2006/relationships/oleObject" Target="../embeddings/oleObject124.bin"/><Relationship Id="rId3" Type="http://schemas.openxmlformats.org/officeDocument/2006/relationships/image" Target="../media/image138.emf"/><Relationship Id="rId21" Type="http://schemas.openxmlformats.org/officeDocument/2006/relationships/image" Target="../media/image147.emf"/><Relationship Id="rId7" Type="http://schemas.openxmlformats.org/officeDocument/2006/relationships/image" Target="../media/image140.emf"/><Relationship Id="rId12" Type="http://schemas.openxmlformats.org/officeDocument/2006/relationships/oleObject" Target="../embeddings/oleObject121.bin"/><Relationship Id="rId17" Type="http://schemas.openxmlformats.org/officeDocument/2006/relationships/image" Target="../media/image145.emf"/><Relationship Id="rId2" Type="http://schemas.openxmlformats.org/officeDocument/2006/relationships/oleObject" Target="../embeddings/oleObject116.bin"/><Relationship Id="rId16" Type="http://schemas.openxmlformats.org/officeDocument/2006/relationships/oleObject" Target="../embeddings/oleObject123.bin"/><Relationship Id="rId20" Type="http://schemas.openxmlformats.org/officeDocument/2006/relationships/oleObject" Target="../embeddings/oleObject125.bin"/><Relationship Id="rId1" Type="http://schemas.openxmlformats.org/officeDocument/2006/relationships/slideLayout" Target="../slideLayouts/slideLayout7.xml"/><Relationship Id="rId6" Type="http://schemas.openxmlformats.org/officeDocument/2006/relationships/oleObject" Target="../embeddings/oleObject118.bin"/><Relationship Id="rId11" Type="http://schemas.openxmlformats.org/officeDocument/2006/relationships/image" Target="../media/image142.emf"/><Relationship Id="rId5" Type="http://schemas.openxmlformats.org/officeDocument/2006/relationships/image" Target="../media/image139.emf"/><Relationship Id="rId15" Type="http://schemas.openxmlformats.org/officeDocument/2006/relationships/image" Target="../media/image144.emf"/><Relationship Id="rId23" Type="http://schemas.openxmlformats.org/officeDocument/2006/relationships/image" Target="../media/image148.emf"/><Relationship Id="rId10" Type="http://schemas.openxmlformats.org/officeDocument/2006/relationships/oleObject" Target="../embeddings/oleObject120.bin"/><Relationship Id="rId19" Type="http://schemas.openxmlformats.org/officeDocument/2006/relationships/image" Target="../media/image146.emf"/><Relationship Id="rId4" Type="http://schemas.openxmlformats.org/officeDocument/2006/relationships/oleObject" Target="../embeddings/oleObject117.bin"/><Relationship Id="rId9" Type="http://schemas.openxmlformats.org/officeDocument/2006/relationships/image" Target="../media/image141.emf"/><Relationship Id="rId14" Type="http://schemas.openxmlformats.org/officeDocument/2006/relationships/oleObject" Target="../embeddings/oleObject122.bin"/><Relationship Id="rId22" Type="http://schemas.openxmlformats.org/officeDocument/2006/relationships/oleObject" Target="../embeddings/oleObject126.bin"/></Relationships>
</file>

<file path=ppt/slides/_rels/slide31.xml.rels><?xml version="1.0" encoding="UTF-8" standalone="yes"?>
<Relationships xmlns="http://schemas.openxmlformats.org/package/2006/relationships"><Relationship Id="rId3" Type="http://schemas.openxmlformats.org/officeDocument/2006/relationships/image" Target="../media/image149.wmf"/><Relationship Id="rId7" Type="http://schemas.openxmlformats.org/officeDocument/2006/relationships/image" Target="../media/image151.png"/><Relationship Id="rId2" Type="http://schemas.openxmlformats.org/officeDocument/2006/relationships/oleObject" Target="../embeddings/oleObject127.bin"/><Relationship Id="rId1" Type="http://schemas.openxmlformats.org/officeDocument/2006/relationships/slideLayout" Target="../slideLayouts/slideLayout7.xml"/><Relationship Id="rId6" Type="http://schemas.openxmlformats.org/officeDocument/2006/relationships/customXml" Target="../ink/ink1.xml"/><Relationship Id="rId5" Type="http://schemas.openxmlformats.org/officeDocument/2006/relationships/image" Target="../media/image150.wmf"/><Relationship Id="rId4" Type="http://schemas.openxmlformats.org/officeDocument/2006/relationships/oleObject" Target="../embeddings/oleObject128.bin"/></Relationships>
</file>

<file path=ppt/slides/_rels/slide32.xml.rels><?xml version="1.0" encoding="UTF-8" standalone="yes"?>
<Relationships xmlns="http://schemas.openxmlformats.org/package/2006/relationships"><Relationship Id="rId8" Type="http://schemas.openxmlformats.org/officeDocument/2006/relationships/oleObject" Target="../embeddings/oleObject132.bin"/><Relationship Id="rId13" Type="http://schemas.openxmlformats.org/officeDocument/2006/relationships/image" Target="../media/image156.emf"/><Relationship Id="rId18" Type="http://schemas.openxmlformats.org/officeDocument/2006/relationships/oleObject" Target="../embeddings/oleObject137.bin"/><Relationship Id="rId3" Type="http://schemas.openxmlformats.org/officeDocument/2006/relationships/image" Target="../media/image151.emf"/><Relationship Id="rId21" Type="http://schemas.openxmlformats.org/officeDocument/2006/relationships/image" Target="../media/image160.wmf"/><Relationship Id="rId7" Type="http://schemas.openxmlformats.org/officeDocument/2006/relationships/image" Target="../media/image153.emf"/><Relationship Id="rId12" Type="http://schemas.openxmlformats.org/officeDocument/2006/relationships/oleObject" Target="../embeddings/oleObject134.bin"/><Relationship Id="rId17" Type="http://schemas.openxmlformats.org/officeDocument/2006/relationships/image" Target="../media/image158.emf"/><Relationship Id="rId2" Type="http://schemas.openxmlformats.org/officeDocument/2006/relationships/oleObject" Target="../embeddings/oleObject129.bin"/><Relationship Id="rId16" Type="http://schemas.openxmlformats.org/officeDocument/2006/relationships/oleObject" Target="../embeddings/oleObject136.bin"/><Relationship Id="rId20" Type="http://schemas.openxmlformats.org/officeDocument/2006/relationships/oleObject" Target="../embeddings/oleObject138.bin"/><Relationship Id="rId1" Type="http://schemas.openxmlformats.org/officeDocument/2006/relationships/slideLayout" Target="../slideLayouts/slideLayout7.xml"/><Relationship Id="rId6" Type="http://schemas.openxmlformats.org/officeDocument/2006/relationships/oleObject" Target="../embeddings/oleObject131.bin"/><Relationship Id="rId11" Type="http://schemas.openxmlformats.org/officeDocument/2006/relationships/image" Target="../media/image155.emf"/><Relationship Id="rId5" Type="http://schemas.openxmlformats.org/officeDocument/2006/relationships/image" Target="../media/image152.emf"/><Relationship Id="rId15" Type="http://schemas.openxmlformats.org/officeDocument/2006/relationships/image" Target="../media/image157.emf"/><Relationship Id="rId10" Type="http://schemas.openxmlformats.org/officeDocument/2006/relationships/oleObject" Target="../embeddings/oleObject133.bin"/><Relationship Id="rId19" Type="http://schemas.openxmlformats.org/officeDocument/2006/relationships/image" Target="../media/image159.emf"/><Relationship Id="rId4" Type="http://schemas.openxmlformats.org/officeDocument/2006/relationships/oleObject" Target="../embeddings/oleObject130.bin"/><Relationship Id="rId9" Type="http://schemas.openxmlformats.org/officeDocument/2006/relationships/image" Target="../media/image154.emf"/><Relationship Id="rId14" Type="http://schemas.openxmlformats.org/officeDocument/2006/relationships/oleObject" Target="../embeddings/oleObject135.bin"/></Relationships>
</file>

<file path=ppt/slides/_rels/slide33.xml.rels><?xml version="1.0" encoding="UTF-8" standalone="yes"?>
<Relationships xmlns="http://schemas.openxmlformats.org/package/2006/relationships"><Relationship Id="rId13" Type="http://schemas.openxmlformats.org/officeDocument/2006/relationships/image" Target="../media/image166.emf"/><Relationship Id="rId18" Type="http://schemas.openxmlformats.org/officeDocument/2006/relationships/oleObject" Target="../embeddings/oleObject147.bin"/><Relationship Id="rId26" Type="http://schemas.openxmlformats.org/officeDocument/2006/relationships/image" Target="../media/image173.emf"/><Relationship Id="rId3" Type="http://schemas.openxmlformats.org/officeDocument/2006/relationships/image" Target="../media/image161.emf"/><Relationship Id="rId21" Type="http://schemas.openxmlformats.org/officeDocument/2006/relationships/oleObject" Target="../embeddings/oleObject148.bin"/><Relationship Id="rId34" Type="http://schemas.openxmlformats.org/officeDocument/2006/relationships/image" Target="../media/image177.emf"/><Relationship Id="rId7" Type="http://schemas.openxmlformats.org/officeDocument/2006/relationships/image" Target="../media/image163.emf"/><Relationship Id="rId12" Type="http://schemas.openxmlformats.org/officeDocument/2006/relationships/oleObject" Target="../embeddings/oleObject144.bin"/><Relationship Id="rId17" Type="http://schemas.openxmlformats.org/officeDocument/2006/relationships/image" Target="../media/image168.emf"/><Relationship Id="rId25" Type="http://schemas.openxmlformats.org/officeDocument/2006/relationships/oleObject" Target="../embeddings/oleObject150.bin"/><Relationship Id="rId33" Type="http://schemas.openxmlformats.org/officeDocument/2006/relationships/oleObject" Target="../embeddings/oleObject154.bin"/><Relationship Id="rId2" Type="http://schemas.openxmlformats.org/officeDocument/2006/relationships/oleObject" Target="../embeddings/oleObject139.bin"/><Relationship Id="rId16" Type="http://schemas.openxmlformats.org/officeDocument/2006/relationships/oleObject" Target="../embeddings/oleObject146.bin"/><Relationship Id="rId20" Type="http://schemas.openxmlformats.org/officeDocument/2006/relationships/image" Target="../media/image170.emf"/><Relationship Id="rId29" Type="http://schemas.openxmlformats.org/officeDocument/2006/relationships/oleObject" Target="../embeddings/oleObject152.bin"/><Relationship Id="rId1" Type="http://schemas.openxmlformats.org/officeDocument/2006/relationships/slideLayout" Target="../slideLayouts/slideLayout7.xml"/><Relationship Id="rId6" Type="http://schemas.openxmlformats.org/officeDocument/2006/relationships/oleObject" Target="../embeddings/oleObject141.bin"/><Relationship Id="rId11" Type="http://schemas.openxmlformats.org/officeDocument/2006/relationships/image" Target="../media/image165.emf"/><Relationship Id="rId24" Type="http://schemas.openxmlformats.org/officeDocument/2006/relationships/image" Target="../media/image172.emf"/><Relationship Id="rId32" Type="http://schemas.openxmlformats.org/officeDocument/2006/relationships/image" Target="../media/image176.emf"/><Relationship Id="rId5" Type="http://schemas.openxmlformats.org/officeDocument/2006/relationships/image" Target="../media/image162.emf"/><Relationship Id="rId15" Type="http://schemas.openxmlformats.org/officeDocument/2006/relationships/image" Target="../media/image167.emf"/><Relationship Id="rId23" Type="http://schemas.openxmlformats.org/officeDocument/2006/relationships/oleObject" Target="../embeddings/oleObject149.bin"/><Relationship Id="rId28" Type="http://schemas.openxmlformats.org/officeDocument/2006/relationships/image" Target="../media/image174.emf"/><Relationship Id="rId10" Type="http://schemas.openxmlformats.org/officeDocument/2006/relationships/oleObject" Target="../embeddings/oleObject143.bin"/><Relationship Id="rId19" Type="http://schemas.openxmlformats.org/officeDocument/2006/relationships/image" Target="../media/image169.emf"/><Relationship Id="rId31" Type="http://schemas.openxmlformats.org/officeDocument/2006/relationships/oleObject" Target="../embeddings/oleObject153.bin"/><Relationship Id="rId4" Type="http://schemas.openxmlformats.org/officeDocument/2006/relationships/oleObject" Target="../embeddings/oleObject140.bin"/><Relationship Id="rId9" Type="http://schemas.openxmlformats.org/officeDocument/2006/relationships/image" Target="../media/image164.emf"/><Relationship Id="rId14" Type="http://schemas.openxmlformats.org/officeDocument/2006/relationships/oleObject" Target="../embeddings/oleObject145.bin"/><Relationship Id="rId22" Type="http://schemas.openxmlformats.org/officeDocument/2006/relationships/image" Target="../media/image171.emf"/><Relationship Id="rId27" Type="http://schemas.openxmlformats.org/officeDocument/2006/relationships/oleObject" Target="../embeddings/oleObject151.bin"/><Relationship Id="rId30" Type="http://schemas.openxmlformats.org/officeDocument/2006/relationships/image" Target="../media/image175.emf"/><Relationship Id="rId8" Type="http://schemas.openxmlformats.org/officeDocument/2006/relationships/oleObject" Target="../embeddings/oleObject142.bin"/></Relationships>
</file>

<file path=ppt/slides/_rels/slide34.xml.rels><?xml version="1.0" encoding="UTF-8" standalone="yes"?>
<Relationships xmlns="http://schemas.openxmlformats.org/package/2006/relationships"><Relationship Id="rId8" Type="http://schemas.openxmlformats.org/officeDocument/2006/relationships/oleObject" Target="../embeddings/oleObject158.bin"/><Relationship Id="rId13" Type="http://schemas.openxmlformats.org/officeDocument/2006/relationships/image" Target="../media/image183.emf"/><Relationship Id="rId18" Type="http://schemas.openxmlformats.org/officeDocument/2006/relationships/oleObject" Target="../embeddings/oleObject163.bin"/><Relationship Id="rId26" Type="http://schemas.openxmlformats.org/officeDocument/2006/relationships/oleObject" Target="../embeddings/oleObject167.bin"/><Relationship Id="rId3" Type="http://schemas.openxmlformats.org/officeDocument/2006/relationships/image" Target="../media/image178.emf"/><Relationship Id="rId21" Type="http://schemas.openxmlformats.org/officeDocument/2006/relationships/image" Target="../media/image187.emf"/><Relationship Id="rId7" Type="http://schemas.openxmlformats.org/officeDocument/2006/relationships/image" Target="../media/image180.emf"/><Relationship Id="rId12" Type="http://schemas.openxmlformats.org/officeDocument/2006/relationships/oleObject" Target="../embeddings/oleObject160.bin"/><Relationship Id="rId17" Type="http://schemas.openxmlformats.org/officeDocument/2006/relationships/image" Target="../media/image185.emf"/><Relationship Id="rId25" Type="http://schemas.openxmlformats.org/officeDocument/2006/relationships/image" Target="../media/image189.emf"/><Relationship Id="rId2" Type="http://schemas.openxmlformats.org/officeDocument/2006/relationships/oleObject" Target="../embeddings/oleObject155.bin"/><Relationship Id="rId16" Type="http://schemas.openxmlformats.org/officeDocument/2006/relationships/oleObject" Target="../embeddings/oleObject162.bin"/><Relationship Id="rId20" Type="http://schemas.openxmlformats.org/officeDocument/2006/relationships/oleObject" Target="../embeddings/oleObject164.bin"/><Relationship Id="rId1" Type="http://schemas.openxmlformats.org/officeDocument/2006/relationships/slideLayout" Target="../slideLayouts/slideLayout7.xml"/><Relationship Id="rId6" Type="http://schemas.openxmlformats.org/officeDocument/2006/relationships/oleObject" Target="../embeddings/oleObject157.bin"/><Relationship Id="rId11" Type="http://schemas.openxmlformats.org/officeDocument/2006/relationships/image" Target="../media/image182.emf"/><Relationship Id="rId24" Type="http://schemas.openxmlformats.org/officeDocument/2006/relationships/oleObject" Target="../embeddings/oleObject166.bin"/><Relationship Id="rId5" Type="http://schemas.openxmlformats.org/officeDocument/2006/relationships/image" Target="../media/image179.emf"/><Relationship Id="rId15" Type="http://schemas.openxmlformats.org/officeDocument/2006/relationships/image" Target="../media/image184.emf"/><Relationship Id="rId23" Type="http://schemas.openxmlformats.org/officeDocument/2006/relationships/image" Target="../media/image188.emf"/><Relationship Id="rId10" Type="http://schemas.openxmlformats.org/officeDocument/2006/relationships/oleObject" Target="../embeddings/oleObject159.bin"/><Relationship Id="rId19" Type="http://schemas.openxmlformats.org/officeDocument/2006/relationships/image" Target="../media/image186.emf"/><Relationship Id="rId4" Type="http://schemas.openxmlformats.org/officeDocument/2006/relationships/oleObject" Target="../embeddings/oleObject156.bin"/><Relationship Id="rId9" Type="http://schemas.openxmlformats.org/officeDocument/2006/relationships/image" Target="../media/image181.emf"/><Relationship Id="rId14" Type="http://schemas.openxmlformats.org/officeDocument/2006/relationships/oleObject" Target="../embeddings/oleObject161.bin"/><Relationship Id="rId22" Type="http://schemas.openxmlformats.org/officeDocument/2006/relationships/oleObject" Target="../embeddings/oleObject165.bin"/><Relationship Id="rId27" Type="http://schemas.openxmlformats.org/officeDocument/2006/relationships/image" Target="../media/image190.emf"/></Relationships>
</file>

<file path=ppt/slides/_rels/slide35.xml.rels><?xml version="1.0" encoding="UTF-8" standalone="yes"?>
<Relationships xmlns="http://schemas.openxmlformats.org/package/2006/relationships"><Relationship Id="rId8" Type="http://schemas.openxmlformats.org/officeDocument/2006/relationships/image" Target="../media/image191.emf"/><Relationship Id="rId13" Type="http://schemas.openxmlformats.org/officeDocument/2006/relationships/oleObject" Target="../embeddings/oleObject171.bin"/><Relationship Id="rId3" Type="http://schemas.openxmlformats.org/officeDocument/2006/relationships/tags" Target="../tags/tag31.xml"/><Relationship Id="rId7" Type="http://schemas.openxmlformats.org/officeDocument/2006/relationships/oleObject" Target="../embeddings/oleObject168.bin"/><Relationship Id="rId12" Type="http://schemas.openxmlformats.org/officeDocument/2006/relationships/image" Target="../media/image193.emf"/><Relationship Id="rId17" Type="http://schemas.openxmlformats.org/officeDocument/2006/relationships/image" Target="../media/image126.jpeg"/><Relationship Id="rId2" Type="http://schemas.openxmlformats.org/officeDocument/2006/relationships/tags" Target="../tags/tag30.xml"/><Relationship Id="rId16" Type="http://schemas.openxmlformats.org/officeDocument/2006/relationships/image" Target="../media/image195.emf"/><Relationship Id="rId1" Type="http://schemas.openxmlformats.org/officeDocument/2006/relationships/tags" Target="../tags/tag29.xml"/><Relationship Id="rId6" Type="http://schemas.openxmlformats.org/officeDocument/2006/relationships/slideLayout" Target="../slideLayouts/slideLayout7.xml"/><Relationship Id="rId11" Type="http://schemas.openxmlformats.org/officeDocument/2006/relationships/oleObject" Target="../embeddings/oleObject170.bin"/><Relationship Id="rId5" Type="http://schemas.openxmlformats.org/officeDocument/2006/relationships/tags" Target="../tags/tag33.xml"/><Relationship Id="rId15" Type="http://schemas.openxmlformats.org/officeDocument/2006/relationships/oleObject" Target="../embeddings/oleObject172.bin"/><Relationship Id="rId10" Type="http://schemas.openxmlformats.org/officeDocument/2006/relationships/image" Target="../media/image192.emf"/><Relationship Id="rId4" Type="http://schemas.openxmlformats.org/officeDocument/2006/relationships/tags" Target="../tags/tag32.xml"/><Relationship Id="rId9" Type="http://schemas.openxmlformats.org/officeDocument/2006/relationships/oleObject" Target="../embeddings/oleObject169.bin"/><Relationship Id="rId14" Type="http://schemas.openxmlformats.org/officeDocument/2006/relationships/image" Target="../media/image194.emf"/></Relationships>
</file>

<file path=ppt/slides/_rels/slide36.xml.rels><?xml version="1.0" encoding="UTF-8" standalone="yes"?>
<Relationships xmlns="http://schemas.openxmlformats.org/package/2006/relationships"><Relationship Id="rId8" Type="http://schemas.openxmlformats.org/officeDocument/2006/relationships/oleObject" Target="../embeddings/oleObject175.bin"/><Relationship Id="rId13" Type="http://schemas.openxmlformats.org/officeDocument/2006/relationships/image" Target="../media/image201.emf"/><Relationship Id="rId18" Type="http://schemas.openxmlformats.org/officeDocument/2006/relationships/oleObject" Target="../embeddings/oleObject180.bin"/><Relationship Id="rId26" Type="http://schemas.openxmlformats.org/officeDocument/2006/relationships/oleObject" Target="../embeddings/oleObject184.bin"/><Relationship Id="rId3" Type="http://schemas.openxmlformats.org/officeDocument/2006/relationships/image" Target="../media/image196.emf"/><Relationship Id="rId21" Type="http://schemas.openxmlformats.org/officeDocument/2006/relationships/image" Target="../media/image205.emf"/><Relationship Id="rId7" Type="http://schemas.openxmlformats.org/officeDocument/2006/relationships/image" Target="../media/image198.emf"/><Relationship Id="rId12" Type="http://schemas.openxmlformats.org/officeDocument/2006/relationships/oleObject" Target="../embeddings/oleObject177.bin"/><Relationship Id="rId17" Type="http://schemas.openxmlformats.org/officeDocument/2006/relationships/image" Target="../media/image203.emf"/><Relationship Id="rId25" Type="http://schemas.openxmlformats.org/officeDocument/2006/relationships/image" Target="../media/image207.emf"/><Relationship Id="rId2" Type="http://schemas.openxmlformats.org/officeDocument/2006/relationships/oleObject" Target="../embeddings/oleObject168.bin"/><Relationship Id="rId16" Type="http://schemas.openxmlformats.org/officeDocument/2006/relationships/oleObject" Target="../embeddings/oleObject179.bin"/><Relationship Id="rId20" Type="http://schemas.openxmlformats.org/officeDocument/2006/relationships/oleObject" Target="../embeddings/oleObject181.bin"/><Relationship Id="rId1" Type="http://schemas.openxmlformats.org/officeDocument/2006/relationships/slideLayout" Target="../slideLayouts/slideLayout7.xml"/><Relationship Id="rId6" Type="http://schemas.openxmlformats.org/officeDocument/2006/relationships/oleObject" Target="../embeddings/oleObject174.bin"/><Relationship Id="rId11" Type="http://schemas.openxmlformats.org/officeDocument/2006/relationships/image" Target="../media/image200.emf"/><Relationship Id="rId24" Type="http://schemas.openxmlformats.org/officeDocument/2006/relationships/oleObject" Target="../embeddings/oleObject183.bin"/><Relationship Id="rId5" Type="http://schemas.openxmlformats.org/officeDocument/2006/relationships/image" Target="../media/image197.emf"/><Relationship Id="rId15" Type="http://schemas.openxmlformats.org/officeDocument/2006/relationships/image" Target="../media/image202.emf"/><Relationship Id="rId23" Type="http://schemas.openxmlformats.org/officeDocument/2006/relationships/image" Target="../media/image206.emf"/><Relationship Id="rId10" Type="http://schemas.openxmlformats.org/officeDocument/2006/relationships/oleObject" Target="../embeddings/oleObject176.bin"/><Relationship Id="rId19" Type="http://schemas.openxmlformats.org/officeDocument/2006/relationships/image" Target="../media/image204.emf"/><Relationship Id="rId4" Type="http://schemas.openxmlformats.org/officeDocument/2006/relationships/oleObject" Target="../embeddings/oleObject173.bin"/><Relationship Id="rId9" Type="http://schemas.openxmlformats.org/officeDocument/2006/relationships/image" Target="../media/image199.emf"/><Relationship Id="rId14" Type="http://schemas.openxmlformats.org/officeDocument/2006/relationships/oleObject" Target="../embeddings/oleObject178.bin"/><Relationship Id="rId22" Type="http://schemas.openxmlformats.org/officeDocument/2006/relationships/oleObject" Target="../embeddings/oleObject182.bin"/><Relationship Id="rId27" Type="http://schemas.openxmlformats.org/officeDocument/2006/relationships/image" Target="../media/image208.emf"/></Relationships>
</file>

<file path=ppt/slides/_rels/slide37.xml.rels><?xml version="1.0" encoding="UTF-8" standalone="yes"?>
<Relationships xmlns="http://schemas.openxmlformats.org/package/2006/relationships"><Relationship Id="rId8" Type="http://schemas.openxmlformats.org/officeDocument/2006/relationships/oleObject" Target="../embeddings/oleObject188.bin"/><Relationship Id="rId13" Type="http://schemas.openxmlformats.org/officeDocument/2006/relationships/image" Target="../media/image214.emf"/><Relationship Id="rId18" Type="http://schemas.openxmlformats.org/officeDocument/2006/relationships/oleObject" Target="../embeddings/oleObject193.bin"/><Relationship Id="rId3" Type="http://schemas.openxmlformats.org/officeDocument/2006/relationships/image" Target="../media/image209.emf"/><Relationship Id="rId21" Type="http://schemas.openxmlformats.org/officeDocument/2006/relationships/image" Target="../media/image218.emf"/><Relationship Id="rId7" Type="http://schemas.openxmlformats.org/officeDocument/2006/relationships/image" Target="../media/image211.emf"/><Relationship Id="rId12" Type="http://schemas.openxmlformats.org/officeDocument/2006/relationships/oleObject" Target="../embeddings/oleObject190.bin"/><Relationship Id="rId17" Type="http://schemas.openxmlformats.org/officeDocument/2006/relationships/image" Target="../media/image216.emf"/><Relationship Id="rId2" Type="http://schemas.openxmlformats.org/officeDocument/2006/relationships/oleObject" Target="../embeddings/oleObject185.bin"/><Relationship Id="rId16" Type="http://schemas.openxmlformats.org/officeDocument/2006/relationships/oleObject" Target="../embeddings/oleObject192.bin"/><Relationship Id="rId20" Type="http://schemas.openxmlformats.org/officeDocument/2006/relationships/oleObject" Target="../embeddings/oleObject194.bin"/><Relationship Id="rId1" Type="http://schemas.openxmlformats.org/officeDocument/2006/relationships/slideLayout" Target="../slideLayouts/slideLayout7.xml"/><Relationship Id="rId6" Type="http://schemas.openxmlformats.org/officeDocument/2006/relationships/oleObject" Target="../embeddings/oleObject187.bin"/><Relationship Id="rId11" Type="http://schemas.openxmlformats.org/officeDocument/2006/relationships/image" Target="../media/image213.emf"/><Relationship Id="rId5" Type="http://schemas.openxmlformats.org/officeDocument/2006/relationships/image" Target="../media/image210.emf"/><Relationship Id="rId15" Type="http://schemas.openxmlformats.org/officeDocument/2006/relationships/image" Target="../media/image215.emf"/><Relationship Id="rId23" Type="http://schemas.openxmlformats.org/officeDocument/2006/relationships/image" Target="../media/image219.emf"/><Relationship Id="rId10" Type="http://schemas.openxmlformats.org/officeDocument/2006/relationships/oleObject" Target="../embeddings/oleObject189.bin"/><Relationship Id="rId19" Type="http://schemas.openxmlformats.org/officeDocument/2006/relationships/image" Target="../media/image217.emf"/><Relationship Id="rId4" Type="http://schemas.openxmlformats.org/officeDocument/2006/relationships/oleObject" Target="../embeddings/oleObject186.bin"/><Relationship Id="rId9" Type="http://schemas.openxmlformats.org/officeDocument/2006/relationships/image" Target="../media/image212.emf"/><Relationship Id="rId14" Type="http://schemas.openxmlformats.org/officeDocument/2006/relationships/oleObject" Target="../embeddings/oleObject191.bin"/><Relationship Id="rId22" Type="http://schemas.openxmlformats.org/officeDocument/2006/relationships/oleObject" Target="../embeddings/oleObject195.bin"/></Relationships>
</file>

<file path=ppt/slides/_rels/slide38.xml.rels><?xml version="1.0" encoding="UTF-8" standalone="yes"?>
<Relationships xmlns="http://schemas.openxmlformats.org/package/2006/relationships"><Relationship Id="rId3" Type="http://schemas.openxmlformats.org/officeDocument/2006/relationships/image" Target="../media/image220.wmf"/><Relationship Id="rId2" Type="http://schemas.openxmlformats.org/officeDocument/2006/relationships/oleObject" Target="../embeddings/oleObject196.bin"/><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221.wmf"/><Relationship Id="rId2" Type="http://schemas.openxmlformats.org/officeDocument/2006/relationships/oleObject" Target="../embeddings/oleObject197.bin"/><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oleObject" Target="../embeddings/oleObject11.bin"/><Relationship Id="rId13" Type="http://schemas.openxmlformats.org/officeDocument/2006/relationships/image" Target="../media/image15.emf"/><Relationship Id="rId3" Type="http://schemas.openxmlformats.org/officeDocument/2006/relationships/image" Target="../media/image10.emf"/><Relationship Id="rId7" Type="http://schemas.openxmlformats.org/officeDocument/2006/relationships/image" Target="../media/image12.emf"/><Relationship Id="rId12" Type="http://schemas.openxmlformats.org/officeDocument/2006/relationships/oleObject" Target="../embeddings/oleObject13.bin"/><Relationship Id="rId17" Type="http://schemas.openxmlformats.org/officeDocument/2006/relationships/image" Target="../media/image17.wmf"/><Relationship Id="rId2" Type="http://schemas.openxmlformats.org/officeDocument/2006/relationships/oleObject" Target="../embeddings/oleObject8.bin"/><Relationship Id="rId16" Type="http://schemas.openxmlformats.org/officeDocument/2006/relationships/oleObject" Target="../embeddings/oleObject15.bin"/><Relationship Id="rId1" Type="http://schemas.openxmlformats.org/officeDocument/2006/relationships/slideLayout" Target="../slideLayouts/slideLayout7.xml"/><Relationship Id="rId6" Type="http://schemas.openxmlformats.org/officeDocument/2006/relationships/oleObject" Target="../embeddings/oleObject10.bin"/><Relationship Id="rId11" Type="http://schemas.openxmlformats.org/officeDocument/2006/relationships/image" Target="../media/image14.emf"/><Relationship Id="rId5" Type="http://schemas.openxmlformats.org/officeDocument/2006/relationships/image" Target="../media/image11.emf"/><Relationship Id="rId15" Type="http://schemas.openxmlformats.org/officeDocument/2006/relationships/image" Target="../media/image16.emf"/><Relationship Id="rId10" Type="http://schemas.openxmlformats.org/officeDocument/2006/relationships/oleObject" Target="../embeddings/oleObject12.bin"/><Relationship Id="rId4" Type="http://schemas.openxmlformats.org/officeDocument/2006/relationships/oleObject" Target="../embeddings/oleObject9.bin"/><Relationship Id="rId9" Type="http://schemas.openxmlformats.org/officeDocument/2006/relationships/image" Target="../media/image13.emf"/><Relationship Id="rId14" Type="http://schemas.openxmlformats.org/officeDocument/2006/relationships/oleObject" Target="../embeddings/oleObject14.bin"/></Relationships>
</file>

<file path=ppt/slides/_rels/slide40.xml.rels><?xml version="1.0" encoding="UTF-8" standalone="yes"?>
<Relationships xmlns="http://schemas.openxmlformats.org/package/2006/relationships"><Relationship Id="rId8" Type="http://schemas.openxmlformats.org/officeDocument/2006/relationships/oleObject" Target="../embeddings/oleObject16.bin"/><Relationship Id="rId3" Type="http://schemas.openxmlformats.org/officeDocument/2006/relationships/image" Target="../media/image222.wmf"/><Relationship Id="rId7" Type="http://schemas.openxmlformats.org/officeDocument/2006/relationships/image" Target="../media/image224.wmf"/><Relationship Id="rId2" Type="http://schemas.openxmlformats.org/officeDocument/2006/relationships/oleObject" Target="../embeddings/oleObject198.bin"/><Relationship Id="rId1" Type="http://schemas.openxmlformats.org/officeDocument/2006/relationships/slideLayout" Target="../slideLayouts/slideLayout7.xml"/><Relationship Id="rId6" Type="http://schemas.openxmlformats.org/officeDocument/2006/relationships/oleObject" Target="../embeddings/oleObject200.bin"/><Relationship Id="rId5" Type="http://schemas.openxmlformats.org/officeDocument/2006/relationships/image" Target="../media/image223.wmf"/><Relationship Id="rId4" Type="http://schemas.openxmlformats.org/officeDocument/2006/relationships/oleObject" Target="../embeddings/oleObject199.bin"/><Relationship Id="rId9" Type="http://schemas.openxmlformats.org/officeDocument/2006/relationships/image" Target="../media/image18.wmf"/></Relationships>
</file>

<file path=ppt/slides/_rels/slide41.xml.rels><?xml version="1.0" encoding="UTF-8" standalone="yes"?>
<Relationships xmlns="http://schemas.openxmlformats.org/package/2006/relationships"><Relationship Id="rId8" Type="http://schemas.openxmlformats.org/officeDocument/2006/relationships/oleObject" Target="../embeddings/oleObject204.bin"/><Relationship Id="rId13" Type="http://schemas.openxmlformats.org/officeDocument/2006/relationships/image" Target="../media/image230.emf"/><Relationship Id="rId18" Type="http://schemas.openxmlformats.org/officeDocument/2006/relationships/oleObject" Target="../embeddings/oleObject209.bin"/><Relationship Id="rId26" Type="http://schemas.openxmlformats.org/officeDocument/2006/relationships/oleObject" Target="../embeddings/oleObject213.bin"/><Relationship Id="rId3" Type="http://schemas.openxmlformats.org/officeDocument/2006/relationships/image" Target="../media/image225.wmf"/><Relationship Id="rId21" Type="http://schemas.openxmlformats.org/officeDocument/2006/relationships/image" Target="../media/image18.wmf"/><Relationship Id="rId7" Type="http://schemas.openxmlformats.org/officeDocument/2006/relationships/image" Target="../media/image227.wmf"/><Relationship Id="rId12" Type="http://schemas.openxmlformats.org/officeDocument/2006/relationships/oleObject" Target="../embeddings/oleObject206.bin"/><Relationship Id="rId17" Type="http://schemas.openxmlformats.org/officeDocument/2006/relationships/image" Target="../media/image232.emf"/><Relationship Id="rId25" Type="http://schemas.openxmlformats.org/officeDocument/2006/relationships/image" Target="../media/image223.wmf"/><Relationship Id="rId2" Type="http://schemas.openxmlformats.org/officeDocument/2006/relationships/oleObject" Target="../embeddings/oleObject201.bin"/><Relationship Id="rId16" Type="http://schemas.openxmlformats.org/officeDocument/2006/relationships/oleObject" Target="../embeddings/oleObject208.bin"/><Relationship Id="rId20" Type="http://schemas.openxmlformats.org/officeDocument/2006/relationships/oleObject" Target="../embeddings/oleObject210.bin"/><Relationship Id="rId29" Type="http://schemas.openxmlformats.org/officeDocument/2006/relationships/image" Target="../media/image235.wmf"/><Relationship Id="rId1" Type="http://schemas.openxmlformats.org/officeDocument/2006/relationships/slideLayout" Target="../slideLayouts/slideLayout7.xml"/><Relationship Id="rId6" Type="http://schemas.openxmlformats.org/officeDocument/2006/relationships/oleObject" Target="../embeddings/oleObject203.bin"/><Relationship Id="rId11" Type="http://schemas.openxmlformats.org/officeDocument/2006/relationships/image" Target="../media/image229.wmf"/><Relationship Id="rId24" Type="http://schemas.openxmlformats.org/officeDocument/2006/relationships/oleObject" Target="../embeddings/oleObject212.bin"/><Relationship Id="rId5" Type="http://schemas.openxmlformats.org/officeDocument/2006/relationships/image" Target="../media/image226.wmf"/><Relationship Id="rId15" Type="http://schemas.openxmlformats.org/officeDocument/2006/relationships/image" Target="../media/image231.emf"/><Relationship Id="rId23" Type="http://schemas.openxmlformats.org/officeDocument/2006/relationships/image" Target="../media/image222.wmf"/><Relationship Id="rId28" Type="http://schemas.openxmlformats.org/officeDocument/2006/relationships/oleObject" Target="../embeddings/oleObject214.bin"/><Relationship Id="rId10" Type="http://schemas.openxmlformats.org/officeDocument/2006/relationships/oleObject" Target="../embeddings/oleObject205.bin"/><Relationship Id="rId19" Type="http://schemas.openxmlformats.org/officeDocument/2006/relationships/image" Target="../media/image233.emf"/><Relationship Id="rId31" Type="http://schemas.openxmlformats.org/officeDocument/2006/relationships/image" Target="../media/image236.wmf"/><Relationship Id="rId4" Type="http://schemas.openxmlformats.org/officeDocument/2006/relationships/oleObject" Target="../embeddings/oleObject202.bin"/><Relationship Id="rId9" Type="http://schemas.openxmlformats.org/officeDocument/2006/relationships/image" Target="../media/image228.wmf"/><Relationship Id="rId14" Type="http://schemas.openxmlformats.org/officeDocument/2006/relationships/oleObject" Target="../embeddings/oleObject207.bin"/><Relationship Id="rId22" Type="http://schemas.openxmlformats.org/officeDocument/2006/relationships/oleObject" Target="../embeddings/oleObject211.bin"/><Relationship Id="rId27" Type="http://schemas.openxmlformats.org/officeDocument/2006/relationships/image" Target="../media/image234.wmf"/><Relationship Id="rId30" Type="http://schemas.openxmlformats.org/officeDocument/2006/relationships/oleObject" Target="../embeddings/oleObject215.bin"/></Relationships>
</file>

<file path=ppt/slides/_rels/slide42.xml.rels><?xml version="1.0" encoding="UTF-8" standalone="yes"?>
<Relationships xmlns="http://schemas.openxmlformats.org/package/2006/relationships"><Relationship Id="rId3" Type="http://schemas.openxmlformats.org/officeDocument/2006/relationships/image" Target="../media/image237.emf"/><Relationship Id="rId2" Type="http://schemas.openxmlformats.org/officeDocument/2006/relationships/oleObject" Target="../embeddings/oleObject216.bin"/><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8" Type="http://schemas.openxmlformats.org/officeDocument/2006/relationships/oleObject" Target="../embeddings/oleObject220.bin"/><Relationship Id="rId13" Type="http://schemas.openxmlformats.org/officeDocument/2006/relationships/image" Target="../media/image243.wmf"/><Relationship Id="rId3" Type="http://schemas.openxmlformats.org/officeDocument/2006/relationships/image" Target="../media/image238.wmf"/><Relationship Id="rId7" Type="http://schemas.openxmlformats.org/officeDocument/2006/relationships/image" Target="../media/image240.wmf"/><Relationship Id="rId12" Type="http://schemas.openxmlformats.org/officeDocument/2006/relationships/oleObject" Target="../embeddings/oleObject222.bin"/><Relationship Id="rId17" Type="http://schemas.openxmlformats.org/officeDocument/2006/relationships/image" Target="../media/image245.wmf"/><Relationship Id="rId2" Type="http://schemas.openxmlformats.org/officeDocument/2006/relationships/oleObject" Target="../embeddings/oleObject217.bin"/><Relationship Id="rId16" Type="http://schemas.openxmlformats.org/officeDocument/2006/relationships/oleObject" Target="../embeddings/oleObject224.bin"/><Relationship Id="rId1" Type="http://schemas.openxmlformats.org/officeDocument/2006/relationships/slideLayout" Target="../slideLayouts/slideLayout7.xml"/><Relationship Id="rId6" Type="http://schemas.openxmlformats.org/officeDocument/2006/relationships/oleObject" Target="../embeddings/oleObject219.bin"/><Relationship Id="rId11" Type="http://schemas.openxmlformats.org/officeDocument/2006/relationships/image" Target="../media/image242.wmf"/><Relationship Id="rId5" Type="http://schemas.openxmlformats.org/officeDocument/2006/relationships/image" Target="../media/image239.wmf"/><Relationship Id="rId15" Type="http://schemas.openxmlformats.org/officeDocument/2006/relationships/image" Target="../media/image244.wmf"/><Relationship Id="rId10" Type="http://schemas.openxmlformats.org/officeDocument/2006/relationships/oleObject" Target="../embeddings/oleObject221.bin"/><Relationship Id="rId4" Type="http://schemas.openxmlformats.org/officeDocument/2006/relationships/oleObject" Target="../embeddings/oleObject218.bin"/><Relationship Id="rId9" Type="http://schemas.openxmlformats.org/officeDocument/2006/relationships/image" Target="../media/image241.wmf"/><Relationship Id="rId14" Type="http://schemas.openxmlformats.org/officeDocument/2006/relationships/oleObject" Target="../embeddings/oleObject223.bin"/></Relationships>
</file>

<file path=ppt/slides/_rels/slide44.xml.rels><?xml version="1.0" encoding="UTF-8" standalone="yes"?>
<Relationships xmlns="http://schemas.openxmlformats.org/package/2006/relationships"><Relationship Id="rId8" Type="http://schemas.openxmlformats.org/officeDocument/2006/relationships/oleObject" Target="../embeddings/oleObject228.bin"/><Relationship Id="rId3" Type="http://schemas.openxmlformats.org/officeDocument/2006/relationships/image" Target="../media/image246.emf"/><Relationship Id="rId7" Type="http://schemas.openxmlformats.org/officeDocument/2006/relationships/image" Target="../media/image248.wmf"/><Relationship Id="rId2" Type="http://schemas.openxmlformats.org/officeDocument/2006/relationships/oleObject" Target="../embeddings/oleObject225.bin"/><Relationship Id="rId1" Type="http://schemas.openxmlformats.org/officeDocument/2006/relationships/slideLayout" Target="../slideLayouts/slideLayout7.xml"/><Relationship Id="rId6" Type="http://schemas.openxmlformats.org/officeDocument/2006/relationships/oleObject" Target="../embeddings/oleObject227.bin"/><Relationship Id="rId11" Type="http://schemas.openxmlformats.org/officeDocument/2006/relationships/image" Target="../media/image250.wmf"/><Relationship Id="rId5" Type="http://schemas.openxmlformats.org/officeDocument/2006/relationships/image" Target="../media/image247.wmf"/><Relationship Id="rId10" Type="http://schemas.openxmlformats.org/officeDocument/2006/relationships/oleObject" Target="../embeddings/oleObject229.bin"/><Relationship Id="rId4" Type="http://schemas.openxmlformats.org/officeDocument/2006/relationships/oleObject" Target="../embeddings/oleObject226.bin"/><Relationship Id="rId9" Type="http://schemas.openxmlformats.org/officeDocument/2006/relationships/image" Target="../media/image249.wmf"/></Relationships>
</file>

<file path=ppt/slides/_rels/slide45.xml.rels><?xml version="1.0" encoding="UTF-8" standalone="yes"?>
<Relationships xmlns="http://schemas.openxmlformats.org/package/2006/relationships"><Relationship Id="rId8" Type="http://schemas.openxmlformats.org/officeDocument/2006/relationships/oleObject" Target="../embeddings/oleObject233.bin"/><Relationship Id="rId3" Type="http://schemas.openxmlformats.org/officeDocument/2006/relationships/image" Target="../media/image251.wmf"/><Relationship Id="rId7" Type="http://schemas.openxmlformats.org/officeDocument/2006/relationships/image" Target="../media/image253.wmf"/><Relationship Id="rId2" Type="http://schemas.openxmlformats.org/officeDocument/2006/relationships/oleObject" Target="../embeddings/oleObject230.bin"/><Relationship Id="rId1" Type="http://schemas.openxmlformats.org/officeDocument/2006/relationships/slideLayout" Target="../slideLayouts/slideLayout7.xml"/><Relationship Id="rId6" Type="http://schemas.openxmlformats.org/officeDocument/2006/relationships/oleObject" Target="../embeddings/oleObject232.bin"/><Relationship Id="rId5" Type="http://schemas.openxmlformats.org/officeDocument/2006/relationships/image" Target="../media/image252.wmf"/><Relationship Id="rId4" Type="http://schemas.openxmlformats.org/officeDocument/2006/relationships/oleObject" Target="../embeddings/oleObject231.bin"/><Relationship Id="rId9" Type="http://schemas.openxmlformats.org/officeDocument/2006/relationships/image" Target="../media/image254.wmf"/></Relationships>
</file>

<file path=ppt/slides/_rels/slide46.xml.rels><?xml version="1.0" encoding="UTF-8" standalone="yes"?>
<Relationships xmlns="http://schemas.openxmlformats.org/package/2006/relationships"><Relationship Id="rId8" Type="http://schemas.openxmlformats.org/officeDocument/2006/relationships/image" Target="../media/image259.png"/><Relationship Id="rId3" Type="http://schemas.openxmlformats.org/officeDocument/2006/relationships/image" Target="../media/image255.emf"/><Relationship Id="rId7" Type="http://schemas.openxmlformats.org/officeDocument/2006/relationships/image" Target="../media/image258.emf"/><Relationship Id="rId2" Type="http://schemas.openxmlformats.org/officeDocument/2006/relationships/oleObject" Target="../embeddings/oleObject234.bin"/><Relationship Id="rId1" Type="http://schemas.openxmlformats.org/officeDocument/2006/relationships/slideLayout" Target="../slideLayouts/slideLayout7.xml"/><Relationship Id="rId6" Type="http://schemas.openxmlformats.org/officeDocument/2006/relationships/image" Target="../media/image257.emf"/><Relationship Id="rId5" Type="http://schemas.openxmlformats.org/officeDocument/2006/relationships/image" Target="../media/image256.wmf"/><Relationship Id="rId10" Type="http://schemas.openxmlformats.org/officeDocument/2006/relationships/image" Target="../media/image260.wmf"/><Relationship Id="rId4" Type="http://schemas.openxmlformats.org/officeDocument/2006/relationships/oleObject" Target="../embeddings/oleObject235.bin"/><Relationship Id="rId9" Type="http://schemas.openxmlformats.org/officeDocument/2006/relationships/oleObject" Target="../embeddings/oleObject236.bin"/></Relationships>
</file>

<file path=ppt/slides/_rels/slide47.xml.rels><?xml version="1.0" encoding="UTF-8" standalone="yes"?>
<Relationships xmlns="http://schemas.openxmlformats.org/package/2006/relationships"><Relationship Id="rId3" Type="http://schemas.openxmlformats.org/officeDocument/2006/relationships/image" Target="../media/image261.emf"/><Relationship Id="rId7" Type="http://schemas.openxmlformats.org/officeDocument/2006/relationships/image" Target="../media/image263.emf"/><Relationship Id="rId2" Type="http://schemas.openxmlformats.org/officeDocument/2006/relationships/oleObject" Target="../embeddings/oleObject237.bin"/><Relationship Id="rId1" Type="http://schemas.openxmlformats.org/officeDocument/2006/relationships/slideLayout" Target="../slideLayouts/slideLayout7.xml"/><Relationship Id="rId6" Type="http://schemas.openxmlformats.org/officeDocument/2006/relationships/oleObject" Target="../embeddings/oleObject239.bin"/><Relationship Id="rId5" Type="http://schemas.openxmlformats.org/officeDocument/2006/relationships/image" Target="../media/image262.wmf"/><Relationship Id="rId4" Type="http://schemas.openxmlformats.org/officeDocument/2006/relationships/oleObject" Target="../embeddings/oleObject238.bin"/></Relationships>
</file>

<file path=ppt/slides/_rels/slide48.xml.rels><?xml version="1.0" encoding="UTF-8" standalone="yes"?>
<Relationships xmlns="http://schemas.openxmlformats.org/package/2006/relationships"><Relationship Id="rId8" Type="http://schemas.openxmlformats.org/officeDocument/2006/relationships/oleObject" Target="../embeddings/oleObject243.bin"/><Relationship Id="rId13" Type="http://schemas.openxmlformats.org/officeDocument/2006/relationships/image" Target="../media/image269.wmf"/><Relationship Id="rId3" Type="http://schemas.openxmlformats.org/officeDocument/2006/relationships/image" Target="../media/image264.wmf"/><Relationship Id="rId7" Type="http://schemas.openxmlformats.org/officeDocument/2006/relationships/image" Target="../media/image266.wmf"/><Relationship Id="rId12" Type="http://schemas.openxmlformats.org/officeDocument/2006/relationships/oleObject" Target="../embeddings/oleObject245.bin"/><Relationship Id="rId17" Type="http://schemas.openxmlformats.org/officeDocument/2006/relationships/image" Target="../media/image271.wmf"/><Relationship Id="rId2" Type="http://schemas.openxmlformats.org/officeDocument/2006/relationships/oleObject" Target="../embeddings/oleObject240.bin"/><Relationship Id="rId16" Type="http://schemas.openxmlformats.org/officeDocument/2006/relationships/oleObject" Target="../embeddings/oleObject247.bin"/><Relationship Id="rId1" Type="http://schemas.openxmlformats.org/officeDocument/2006/relationships/slideLayout" Target="../slideLayouts/slideLayout7.xml"/><Relationship Id="rId6" Type="http://schemas.openxmlformats.org/officeDocument/2006/relationships/oleObject" Target="../embeddings/oleObject242.bin"/><Relationship Id="rId11" Type="http://schemas.openxmlformats.org/officeDocument/2006/relationships/image" Target="../media/image268.wmf"/><Relationship Id="rId5" Type="http://schemas.openxmlformats.org/officeDocument/2006/relationships/image" Target="../media/image265.wmf"/><Relationship Id="rId15" Type="http://schemas.openxmlformats.org/officeDocument/2006/relationships/image" Target="../media/image270.wmf"/><Relationship Id="rId10" Type="http://schemas.openxmlformats.org/officeDocument/2006/relationships/oleObject" Target="../embeddings/oleObject244.bin"/><Relationship Id="rId4" Type="http://schemas.openxmlformats.org/officeDocument/2006/relationships/oleObject" Target="../embeddings/oleObject241.bin"/><Relationship Id="rId9" Type="http://schemas.openxmlformats.org/officeDocument/2006/relationships/image" Target="../media/image267.wmf"/><Relationship Id="rId14" Type="http://schemas.openxmlformats.org/officeDocument/2006/relationships/oleObject" Target="../embeddings/oleObject246.bin"/></Relationships>
</file>

<file path=ppt/slides/_rels/slide49.xml.rels><?xml version="1.0" encoding="UTF-8" standalone="yes"?>
<Relationships xmlns="http://schemas.openxmlformats.org/package/2006/relationships"><Relationship Id="rId8" Type="http://schemas.openxmlformats.org/officeDocument/2006/relationships/oleObject" Target="../embeddings/oleObject251.bin"/><Relationship Id="rId3" Type="http://schemas.openxmlformats.org/officeDocument/2006/relationships/image" Target="../media/image272.emf"/><Relationship Id="rId7" Type="http://schemas.openxmlformats.org/officeDocument/2006/relationships/image" Target="../media/image274.wmf"/><Relationship Id="rId2" Type="http://schemas.openxmlformats.org/officeDocument/2006/relationships/oleObject" Target="../embeddings/oleObject248.bin"/><Relationship Id="rId1" Type="http://schemas.openxmlformats.org/officeDocument/2006/relationships/slideLayout" Target="../slideLayouts/slideLayout6.xml"/><Relationship Id="rId6" Type="http://schemas.openxmlformats.org/officeDocument/2006/relationships/oleObject" Target="../embeddings/oleObject250.bin"/><Relationship Id="rId11" Type="http://schemas.openxmlformats.org/officeDocument/2006/relationships/image" Target="../media/image276.emf"/><Relationship Id="rId5" Type="http://schemas.openxmlformats.org/officeDocument/2006/relationships/image" Target="../media/image273.emf"/><Relationship Id="rId10" Type="http://schemas.openxmlformats.org/officeDocument/2006/relationships/oleObject" Target="../embeddings/oleObject252.bin"/><Relationship Id="rId4" Type="http://schemas.openxmlformats.org/officeDocument/2006/relationships/oleObject" Target="../embeddings/oleObject249.bin"/><Relationship Id="rId9" Type="http://schemas.openxmlformats.org/officeDocument/2006/relationships/image" Target="../media/image275.wmf"/></Relationships>
</file>

<file path=ppt/slides/_rels/slide5.xml.rels><?xml version="1.0" encoding="UTF-8" standalone="yes"?>
<Relationships xmlns="http://schemas.openxmlformats.org/package/2006/relationships"><Relationship Id="rId3" Type="http://schemas.openxmlformats.org/officeDocument/2006/relationships/image" Target="../media/image18.wmf"/><Relationship Id="rId2" Type="http://schemas.openxmlformats.org/officeDocument/2006/relationships/oleObject" Target="../embeddings/oleObject16.bin"/><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277.emf"/><Relationship Id="rId2" Type="http://schemas.openxmlformats.org/officeDocument/2006/relationships/oleObject" Target="../embeddings/oleObject253.bin"/><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8" Type="http://schemas.openxmlformats.org/officeDocument/2006/relationships/oleObject" Target="../embeddings/oleObject257.bin"/><Relationship Id="rId3" Type="http://schemas.openxmlformats.org/officeDocument/2006/relationships/image" Target="../media/image264.wmf"/><Relationship Id="rId7" Type="http://schemas.openxmlformats.org/officeDocument/2006/relationships/image" Target="../media/image279.wmf"/><Relationship Id="rId2" Type="http://schemas.openxmlformats.org/officeDocument/2006/relationships/oleObject" Target="../embeddings/oleObject254.bin"/><Relationship Id="rId1" Type="http://schemas.openxmlformats.org/officeDocument/2006/relationships/slideLayout" Target="../slideLayouts/slideLayout7.xml"/><Relationship Id="rId6" Type="http://schemas.openxmlformats.org/officeDocument/2006/relationships/oleObject" Target="../embeddings/oleObject256.bin"/><Relationship Id="rId5" Type="http://schemas.openxmlformats.org/officeDocument/2006/relationships/image" Target="../media/image278.wmf"/><Relationship Id="rId4" Type="http://schemas.openxmlformats.org/officeDocument/2006/relationships/oleObject" Target="../embeddings/oleObject255.bin"/><Relationship Id="rId9" Type="http://schemas.openxmlformats.org/officeDocument/2006/relationships/image" Target="../media/image280.wmf"/></Relationships>
</file>

<file path=ppt/slides/_rels/slide52.xml.rels><?xml version="1.0" encoding="UTF-8" standalone="yes"?>
<Relationships xmlns="http://schemas.openxmlformats.org/package/2006/relationships"><Relationship Id="rId2" Type="http://schemas.openxmlformats.org/officeDocument/2006/relationships/image" Target="../media/image281.jpe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8" Type="http://schemas.openxmlformats.org/officeDocument/2006/relationships/oleObject" Target="../embeddings/oleObject261.bin"/><Relationship Id="rId13" Type="http://schemas.openxmlformats.org/officeDocument/2006/relationships/image" Target="../media/image287.wmf"/><Relationship Id="rId18" Type="http://schemas.openxmlformats.org/officeDocument/2006/relationships/oleObject" Target="../embeddings/oleObject266.bin"/><Relationship Id="rId3" Type="http://schemas.openxmlformats.org/officeDocument/2006/relationships/image" Target="../media/image282.wmf"/><Relationship Id="rId7" Type="http://schemas.openxmlformats.org/officeDocument/2006/relationships/image" Target="../media/image284.wmf"/><Relationship Id="rId12" Type="http://schemas.openxmlformats.org/officeDocument/2006/relationships/oleObject" Target="../embeddings/oleObject263.bin"/><Relationship Id="rId17" Type="http://schemas.openxmlformats.org/officeDocument/2006/relationships/image" Target="../media/image289.wmf"/><Relationship Id="rId2" Type="http://schemas.openxmlformats.org/officeDocument/2006/relationships/oleObject" Target="../embeddings/oleObject258.bin"/><Relationship Id="rId16" Type="http://schemas.openxmlformats.org/officeDocument/2006/relationships/oleObject" Target="../embeddings/oleObject265.bin"/><Relationship Id="rId1" Type="http://schemas.openxmlformats.org/officeDocument/2006/relationships/slideLayout" Target="../slideLayouts/slideLayout7.xml"/><Relationship Id="rId6" Type="http://schemas.openxmlformats.org/officeDocument/2006/relationships/oleObject" Target="../embeddings/oleObject260.bin"/><Relationship Id="rId11" Type="http://schemas.openxmlformats.org/officeDocument/2006/relationships/image" Target="../media/image286.wmf"/><Relationship Id="rId5" Type="http://schemas.openxmlformats.org/officeDocument/2006/relationships/image" Target="../media/image283.wmf"/><Relationship Id="rId15" Type="http://schemas.openxmlformats.org/officeDocument/2006/relationships/image" Target="../media/image288.wmf"/><Relationship Id="rId10" Type="http://schemas.openxmlformats.org/officeDocument/2006/relationships/oleObject" Target="../embeddings/oleObject262.bin"/><Relationship Id="rId19" Type="http://schemas.openxmlformats.org/officeDocument/2006/relationships/image" Target="../media/image290.wmf"/><Relationship Id="rId4" Type="http://schemas.openxmlformats.org/officeDocument/2006/relationships/oleObject" Target="../embeddings/oleObject259.bin"/><Relationship Id="rId9" Type="http://schemas.openxmlformats.org/officeDocument/2006/relationships/image" Target="../media/image285.wmf"/><Relationship Id="rId14" Type="http://schemas.openxmlformats.org/officeDocument/2006/relationships/oleObject" Target="../embeddings/oleObject264.bin"/></Relationships>
</file>

<file path=ppt/slides/_rels/slide54.xml.rels><?xml version="1.0" encoding="UTF-8" standalone="yes"?>
<Relationships xmlns="http://schemas.openxmlformats.org/package/2006/relationships"><Relationship Id="rId8" Type="http://schemas.openxmlformats.org/officeDocument/2006/relationships/oleObject" Target="../embeddings/oleObject270.bin"/><Relationship Id="rId13" Type="http://schemas.openxmlformats.org/officeDocument/2006/relationships/image" Target="../media/image296.emf"/><Relationship Id="rId18" Type="http://schemas.openxmlformats.org/officeDocument/2006/relationships/oleObject" Target="../embeddings/oleObject275.bin"/><Relationship Id="rId3" Type="http://schemas.openxmlformats.org/officeDocument/2006/relationships/image" Target="../media/image291.emf"/><Relationship Id="rId21" Type="http://schemas.openxmlformats.org/officeDocument/2006/relationships/image" Target="../media/image300.emf"/><Relationship Id="rId7" Type="http://schemas.openxmlformats.org/officeDocument/2006/relationships/image" Target="../media/image293.emf"/><Relationship Id="rId12" Type="http://schemas.openxmlformats.org/officeDocument/2006/relationships/oleObject" Target="../embeddings/oleObject272.bin"/><Relationship Id="rId17" Type="http://schemas.openxmlformats.org/officeDocument/2006/relationships/image" Target="../media/image298.emf"/><Relationship Id="rId25" Type="http://schemas.openxmlformats.org/officeDocument/2006/relationships/image" Target="../media/image302.emf"/><Relationship Id="rId2" Type="http://schemas.openxmlformats.org/officeDocument/2006/relationships/oleObject" Target="../embeddings/oleObject267.bin"/><Relationship Id="rId16" Type="http://schemas.openxmlformats.org/officeDocument/2006/relationships/oleObject" Target="../embeddings/oleObject274.bin"/><Relationship Id="rId20" Type="http://schemas.openxmlformats.org/officeDocument/2006/relationships/oleObject" Target="../embeddings/oleObject276.bin"/><Relationship Id="rId1" Type="http://schemas.openxmlformats.org/officeDocument/2006/relationships/slideLayout" Target="../slideLayouts/slideLayout7.xml"/><Relationship Id="rId6" Type="http://schemas.openxmlformats.org/officeDocument/2006/relationships/oleObject" Target="../embeddings/oleObject269.bin"/><Relationship Id="rId11" Type="http://schemas.openxmlformats.org/officeDocument/2006/relationships/image" Target="../media/image295.emf"/><Relationship Id="rId24" Type="http://schemas.openxmlformats.org/officeDocument/2006/relationships/oleObject" Target="../embeddings/oleObject278.bin"/><Relationship Id="rId5" Type="http://schemas.openxmlformats.org/officeDocument/2006/relationships/image" Target="../media/image292.emf"/><Relationship Id="rId15" Type="http://schemas.openxmlformats.org/officeDocument/2006/relationships/image" Target="../media/image297.emf"/><Relationship Id="rId23" Type="http://schemas.openxmlformats.org/officeDocument/2006/relationships/image" Target="../media/image301.emf"/><Relationship Id="rId10" Type="http://schemas.openxmlformats.org/officeDocument/2006/relationships/oleObject" Target="../embeddings/oleObject271.bin"/><Relationship Id="rId19" Type="http://schemas.openxmlformats.org/officeDocument/2006/relationships/image" Target="../media/image299.emf"/><Relationship Id="rId4" Type="http://schemas.openxmlformats.org/officeDocument/2006/relationships/oleObject" Target="../embeddings/oleObject268.bin"/><Relationship Id="rId9" Type="http://schemas.openxmlformats.org/officeDocument/2006/relationships/image" Target="../media/image294.emf"/><Relationship Id="rId14" Type="http://schemas.openxmlformats.org/officeDocument/2006/relationships/oleObject" Target="../embeddings/oleObject273.bin"/><Relationship Id="rId22" Type="http://schemas.openxmlformats.org/officeDocument/2006/relationships/oleObject" Target="../embeddings/oleObject277.bin"/></Relationships>
</file>

<file path=ppt/slides/_rels/slide55.xml.rels><?xml version="1.0" encoding="UTF-8" standalone="yes"?>
<Relationships xmlns="http://schemas.openxmlformats.org/package/2006/relationships"><Relationship Id="rId8" Type="http://schemas.openxmlformats.org/officeDocument/2006/relationships/oleObject" Target="../embeddings/oleObject282.bin"/><Relationship Id="rId13" Type="http://schemas.openxmlformats.org/officeDocument/2006/relationships/image" Target="../media/image308.wmf"/><Relationship Id="rId3" Type="http://schemas.openxmlformats.org/officeDocument/2006/relationships/image" Target="../media/image303.wmf"/><Relationship Id="rId7" Type="http://schemas.openxmlformats.org/officeDocument/2006/relationships/image" Target="../media/image305.wmf"/><Relationship Id="rId12" Type="http://schemas.openxmlformats.org/officeDocument/2006/relationships/oleObject" Target="../embeddings/oleObject284.bin"/><Relationship Id="rId2" Type="http://schemas.openxmlformats.org/officeDocument/2006/relationships/oleObject" Target="../embeddings/oleObject279.bin"/><Relationship Id="rId1" Type="http://schemas.openxmlformats.org/officeDocument/2006/relationships/slideLayout" Target="../slideLayouts/slideLayout7.xml"/><Relationship Id="rId6" Type="http://schemas.openxmlformats.org/officeDocument/2006/relationships/oleObject" Target="../embeddings/oleObject281.bin"/><Relationship Id="rId11" Type="http://schemas.openxmlformats.org/officeDocument/2006/relationships/image" Target="../media/image307.wmf"/><Relationship Id="rId5" Type="http://schemas.openxmlformats.org/officeDocument/2006/relationships/image" Target="../media/image304.wmf"/><Relationship Id="rId15" Type="http://schemas.openxmlformats.org/officeDocument/2006/relationships/image" Target="../media/image309.wmf"/><Relationship Id="rId10" Type="http://schemas.openxmlformats.org/officeDocument/2006/relationships/oleObject" Target="../embeddings/oleObject283.bin"/><Relationship Id="rId4" Type="http://schemas.openxmlformats.org/officeDocument/2006/relationships/oleObject" Target="../embeddings/oleObject280.bin"/><Relationship Id="rId9" Type="http://schemas.openxmlformats.org/officeDocument/2006/relationships/image" Target="../media/image306.wmf"/><Relationship Id="rId14" Type="http://schemas.openxmlformats.org/officeDocument/2006/relationships/oleObject" Target="../embeddings/oleObject285.bin"/></Relationships>
</file>

<file path=ppt/slides/_rels/slide56.xml.rels><?xml version="1.0" encoding="UTF-8" standalone="yes"?>
<Relationships xmlns="http://schemas.openxmlformats.org/package/2006/relationships"><Relationship Id="rId8" Type="http://schemas.openxmlformats.org/officeDocument/2006/relationships/oleObject" Target="../embeddings/oleObject289.bin"/><Relationship Id="rId13" Type="http://schemas.openxmlformats.org/officeDocument/2006/relationships/image" Target="../media/image315.wmf"/><Relationship Id="rId3" Type="http://schemas.openxmlformats.org/officeDocument/2006/relationships/image" Target="../media/image310.wmf"/><Relationship Id="rId7" Type="http://schemas.openxmlformats.org/officeDocument/2006/relationships/image" Target="../media/image312.wmf"/><Relationship Id="rId12" Type="http://schemas.openxmlformats.org/officeDocument/2006/relationships/oleObject" Target="../embeddings/oleObject291.bin"/><Relationship Id="rId2" Type="http://schemas.openxmlformats.org/officeDocument/2006/relationships/oleObject" Target="../embeddings/oleObject286.bin"/><Relationship Id="rId1" Type="http://schemas.openxmlformats.org/officeDocument/2006/relationships/slideLayout" Target="../slideLayouts/slideLayout7.xml"/><Relationship Id="rId6" Type="http://schemas.openxmlformats.org/officeDocument/2006/relationships/oleObject" Target="../embeddings/oleObject288.bin"/><Relationship Id="rId11" Type="http://schemas.openxmlformats.org/officeDocument/2006/relationships/image" Target="../media/image314.wmf"/><Relationship Id="rId5" Type="http://schemas.openxmlformats.org/officeDocument/2006/relationships/image" Target="../media/image311.wmf"/><Relationship Id="rId15" Type="http://schemas.openxmlformats.org/officeDocument/2006/relationships/image" Target="../media/image316.wmf"/><Relationship Id="rId10" Type="http://schemas.openxmlformats.org/officeDocument/2006/relationships/oleObject" Target="../embeddings/oleObject290.bin"/><Relationship Id="rId4" Type="http://schemas.openxmlformats.org/officeDocument/2006/relationships/oleObject" Target="../embeddings/oleObject287.bin"/><Relationship Id="rId9" Type="http://schemas.openxmlformats.org/officeDocument/2006/relationships/image" Target="../media/image313.wmf"/><Relationship Id="rId14" Type="http://schemas.openxmlformats.org/officeDocument/2006/relationships/oleObject" Target="../embeddings/oleObject292.bin"/></Relationships>
</file>

<file path=ppt/slides/_rels/slide57.xml.rels><?xml version="1.0" encoding="UTF-8" standalone="yes"?>
<Relationships xmlns="http://schemas.openxmlformats.org/package/2006/relationships"><Relationship Id="rId8" Type="http://schemas.openxmlformats.org/officeDocument/2006/relationships/oleObject" Target="../embeddings/oleObject296.bin"/><Relationship Id="rId13" Type="http://schemas.openxmlformats.org/officeDocument/2006/relationships/image" Target="../media/image322.emf"/><Relationship Id="rId18" Type="http://schemas.openxmlformats.org/officeDocument/2006/relationships/oleObject" Target="../embeddings/oleObject301.bin"/><Relationship Id="rId3" Type="http://schemas.openxmlformats.org/officeDocument/2006/relationships/image" Target="../media/image317.emf"/><Relationship Id="rId7" Type="http://schemas.openxmlformats.org/officeDocument/2006/relationships/image" Target="../media/image319.emf"/><Relationship Id="rId12" Type="http://schemas.openxmlformats.org/officeDocument/2006/relationships/oleObject" Target="../embeddings/oleObject298.bin"/><Relationship Id="rId17" Type="http://schemas.openxmlformats.org/officeDocument/2006/relationships/image" Target="../media/image324.emf"/><Relationship Id="rId2" Type="http://schemas.openxmlformats.org/officeDocument/2006/relationships/oleObject" Target="../embeddings/oleObject293.bin"/><Relationship Id="rId16" Type="http://schemas.openxmlformats.org/officeDocument/2006/relationships/oleObject" Target="../embeddings/oleObject300.bin"/><Relationship Id="rId1" Type="http://schemas.openxmlformats.org/officeDocument/2006/relationships/slideLayout" Target="../slideLayouts/slideLayout6.xml"/><Relationship Id="rId6" Type="http://schemas.openxmlformats.org/officeDocument/2006/relationships/oleObject" Target="../embeddings/oleObject295.bin"/><Relationship Id="rId11" Type="http://schemas.openxmlformats.org/officeDocument/2006/relationships/image" Target="../media/image321.emf"/><Relationship Id="rId5" Type="http://schemas.openxmlformats.org/officeDocument/2006/relationships/image" Target="../media/image318.emf"/><Relationship Id="rId15" Type="http://schemas.openxmlformats.org/officeDocument/2006/relationships/image" Target="../media/image323.emf"/><Relationship Id="rId10" Type="http://schemas.openxmlformats.org/officeDocument/2006/relationships/oleObject" Target="../embeddings/oleObject297.bin"/><Relationship Id="rId19" Type="http://schemas.openxmlformats.org/officeDocument/2006/relationships/image" Target="../media/image325.emf"/><Relationship Id="rId4" Type="http://schemas.openxmlformats.org/officeDocument/2006/relationships/oleObject" Target="../embeddings/oleObject294.bin"/><Relationship Id="rId9" Type="http://schemas.openxmlformats.org/officeDocument/2006/relationships/image" Target="../media/image320.emf"/><Relationship Id="rId14" Type="http://schemas.openxmlformats.org/officeDocument/2006/relationships/oleObject" Target="../embeddings/oleObject299.bin"/></Relationships>
</file>

<file path=ppt/slides/_rels/slide58.xml.rels><?xml version="1.0" encoding="UTF-8" standalone="yes"?>
<Relationships xmlns="http://schemas.openxmlformats.org/package/2006/relationships"><Relationship Id="rId8" Type="http://schemas.openxmlformats.org/officeDocument/2006/relationships/oleObject" Target="../embeddings/oleObject305.bin"/><Relationship Id="rId13" Type="http://schemas.openxmlformats.org/officeDocument/2006/relationships/image" Target="../media/image331.emf"/><Relationship Id="rId18" Type="http://schemas.openxmlformats.org/officeDocument/2006/relationships/oleObject" Target="../embeddings/oleObject310.bin"/><Relationship Id="rId26" Type="http://schemas.openxmlformats.org/officeDocument/2006/relationships/oleObject" Target="../embeddings/oleObject314.bin"/><Relationship Id="rId3" Type="http://schemas.openxmlformats.org/officeDocument/2006/relationships/image" Target="../media/image326.emf"/><Relationship Id="rId21" Type="http://schemas.openxmlformats.org/officeDocument/2006/relationships/image" Target="../media/image335.emf"/><Relationship Id="rId7" Type="http://schemas.openxmlformats.org/officeDocument/2006/relationships/image" Target="../media/image328.emf"/><Relationship Id="rId12" Type="http://schemas.openxmlformats.org/officeDocument/2006/relationships/oleObject" Target="../embeddings/oleObject307.bin"/><Relationship Id="rId17" Type="http://schemas.openxmlformats.org/officeDocument/2006/relationships/image" Target="../media/image333.emf"/><Relationship Id="rId25" Type="http://schemas.openxmlformats.org/officeDocument/2006/relationships/image" Target="../media/image337.emf"/><Relationship Id="rId2" Type="http://schemas.openxmlformats.org/officeDocument/2006/relationships/oleObject" Target="../embeddings/oleObject302.bin"/><Relationship Id="rId16" Type="http://schemas.openxmlformats.org/officeDocument/2006/relationships/oleObject" Target="../embeddings/oleObject309.bin"/><Relationship Id="rId20" Type="http://schemas.openxmlformats.org/officeDocument/2006/relationships/oleObject" Target="../embeddings/oleObject311.bin"/><Relationship Id="rId1" Type="http://schemas.openxmlformats.org/officeDocument/2006/relationships/slideLayout" Target="../slideLayouts/slideLayout6.xml"/><Relationship Id="rId6" Type="http://schemas.openxmlformats.org/officeDocument/2006/relationships/oleObject" Target="../embeddings/oleObject304.bin"/><Relationship Id="rId11" Type="http://schemas.openxmlformats.org/officeDocument/2006/relationships/image" Target="../media/image330.emf"/><Relationship Id="rId24" Type="http://schemas.openxmlformats.org/officeDocument/2006/relationships/oleObject" Target="../embeddings/oleObject313.bin"/><Relationship Id="rId5" Type="http://schemas.openxmlformats.org/officeDocument/2006/relationships/image" Target="../media/image327.emf"/><Relationship Id="rId15" Type="http://schemas.openxmlformats.org/officeDocument/2006/relationships/image" Target="../media/image332.emf"/><Relationship Id="rId23" Type="http://schemas.openxmlformats.org/officeDocument/2006/relationships/image" Target="../media/image336.emf"/><Relationship Id="rId10" Type="http://schemas.openxmlformats.org/officeDocument/2006/relationships/oleObject" Target="../embeddings/oleObject306.bin"/><Relationship Id="rId19" Type="http://schemas.openxmlformats.org/officeDocument/2006/relationships/image" Target="../media/image334.wmf"/><Relationship Id="rId4" Type="http://schemas.openxmlformats.org/officeDocument/2006/relationships/oleObject" Target="../embeddings/oleObject303.bin"/><Relationship Id="rId9" Type="http://schemas.openxmlformats.org/officeDocument/2006/relationships/image" Target="../media/image329.emf"/><Relationship Id="rId14" Type="http://schemas.openxmlformats.org/officeDocument/2006/relationships/oleObject" Target="../embeddings/oleObject308.bin"/><Relationship Id="rId22" Type="http://schemas.openxmlformats.org/officeDocument/2006/relationships/oleObject" Target="../embeddings/oleObject312.bin"/><Relationship Id="rId27" Type="http://schemas.openxmlformats.org/officeDocument/2006/relationships/image" Target="../media/image338.wmf"/></Relationships>
</file>

<file path=ppt/slides/_rels/slide59.xml.rels><?xml version="1.0" encoding="UTF-8" standalone="yes"?>
<Relationships xmlns="http://schemas.openxmlformats.org/package/2006/relationships"><Relationship Id="rId8" Type="http://schemas.openxmlformats.org/officeDocument/2006/relationships/oleObject" Target="../embeddings/oleObject318.bin"/><Relationship Id="rId13" Type="http://schemas.openxmlformats.org/officeDocument/2006/relationships/image" Target="../media/image344.emf"/><Relationship Id="rId18" Type="http://schemas.openxmlformats.org/officeDocument/2006/relationships/oleObject" Target="../embeddings/oleObject323.bin"/><Relationship Id="rId26" Type="http://schemas.openxmlformats.org/officeDocument/2006/relationships/oleObject" Target="../embeddings/oleObject326.bin"/><Relationship Id="rId3" Type="http://schemas.openxmlformats.org/officeDocument/2006/relationships/image" Target="../media/image339.emf"/><Relationship Id="rId21" Type="http://schemas.openxmlformats.org/officeDocument/2006/relationships/image" Target="../media/image348.emf"/><Relationship Id="rId7" Type="http://schemas.openxmlformats.org/officeDocument/2006/relationships/image" Target="../media/image341.emf"/><Relationship Id="rId12" Type="http://schemas.openxmlformats.org/officeDocument/2006/relationships/oleObject" Target="../embeddings/oleObject320.bin"/><Relationship Id="rId17" Type="http://schemas.openxmlformats.org/officeDocument/2006/relationships/image" Target="../media/image346.emf"/><Relationship Id="rId25" Type="http://schemas.openxmlformats.org/officeDocument/2006/relationships/image" Target="../media/image338.wmf"/><Relationship Id="rId2" Type="http://schemas.openxmlformats.org/officeDocument/2006/relationships/oleObject" Target="../embeddings/oleObject315.bin"/><Relationship Id="rId16" Type="http://schemas.openxmlformats.org/officeDocument/2006/relationships/oleObject" Target="../embeddings/oleObject322.bin"/><Relationship Id="rId20" Type="http://schemas.openxmlformats.org/officeDocument/2006/relationships/oleObject" Target="../embeddings/oleObject324.bin"/><Relationship Id="rId29" Type="http://schemas.openxmlformats.org/officeDocument/2006/relationships/image" Target="../media/image351.wmf"/><Relationship Id="rId1" Type="http://schemas.openxmlformats.org/officeDocument/2006/relationships/slideLayout" Target="../slideLayouts/slideLayout6.xml"/><Relationship Id="rId6" Type="http://schemas.openxmlformats.org/officeDocument/2006/relationships/oleObject" Target="../embeddings/oleObject317.bin"/><Relationship Id="rId11" Type="http://schemas.openxmlformats.org/officeDocument/2006/relationships/image" Target="../media/image343.emf"/><Relationship Id="rId24" Type="http://schemas.openxmlformats.org/officeDocument/2006/relationships/oleObject" Target="../embeddings/oleObject314.bin"/><Relationship Id="rId5" Type="http://schemas.openxmlformats.org/officeDocument/2006/relationships/image" Target="../media/image340.emf"/><Relationship Id="rId15" Type="http://schemas.openxmlformats.org/officeDocument/2006/relationships/image" Target="../media/image345.emf"/><Relationship Id="rId23" Type="http://schemas.openxmlformats.org/officeDocument/2006/relationships/image" Target="../media/image349.emf"/><Relationship Id="rId28" Type="http://schemas.openxmlformats.org/officeDocument/2006/relationships/oleObject" Target="../embeddings/oleObject327.bin"/><Relationship Id="rId10" Type="http://schemas.openxmlformats.org/officeDocument/2006/relationships/oleObject" Target="../embeddings/oleObject319.bin"/><Relationship Id="rId19" Type="http://schemas.openxmlformats.org/officeDocument/2006/relationships/image" Target="../media/image347.emf"/><Relationship Id="rId4" Type="http://schemas.openxmlformats.org/officeDocument/2006/relationships/oleObject" Target="../embeddings/oleObject316.bin"/><Relationship Id="rId9" Type="http://schemas.openxmlformats.org/officeDocument/2006/relationships/image" Target="../media/image342.emf"/><Relationship Id="rId14" Type="http://schemas.openxmlformats.org/officeDocument/2006/relationships/oleObject" Target="../embeddings/oleObject321.bin"/><Relationship Id="rId22" Type="http://schemas.openxmlformats.org/officeDocument/2006/relationships/oleObject" Target="../embeddings/oleObject325.bin"/><Relationship Id="rId27" Type="http://schemas.openxmlformats.org/officeDocument/2006/relationships/image" Target="../media/image350.wmf"/></Relationships>
</file>

<file path=ppt/slides/_rels/slide6.xml.rels><?xml version="1.0" encoding="UTF-8" standalone="yes"?>
<Relationships xmlns="http://schemas.openxmlformats.org/package/2006/relationships"><Relationship Id="rId8" Type="http://schemas.openxmlformats.org/officeDocument/2006/relationships/oleObject" Target="../embeddings/oleObject20.bin"/><Relationship Id="rId13" Type="http://schemas.openxmlformats.org/officeDocument/2006/relationships/image" Target="../media/image24.wmf"/><Relationship Id="rId18" Type="http://schemas.openxmlformats.org/officeDocument/2006/relationships/oleObject" Target="../embeddings/oleObject25.bin"/><Relationship Id="rId3" Type="http://schemas.openxmlformats.org/officeDocument/2006/relationships/image" Target="../media/image19.emf"/><Relationship Id="rId21" Type="http://schemas.openxmlformats.org/officeDocument/2006/relationships/image" Target="../media/image28.wmf"/><Relationship Id="rId7" Type="http://schemas.openxmlformats.org/officeDocument/2006/relationships/image" Target="../media/image21.wmf"/><Relationship Id="rId12" Type="http://schemas.openxmlformats.org/officeDocument/2006/relationships/oleObject" Target="../embeddings/oleObject22.bin"/><Relationship Id="rId17" Type="http://schemas.openxmlformats.org/officeDocument/2006/relationships/image" Target="../media/image26.wmf"/><Relationship Id="rId25" Type="http://schemas.openxmlformats.org/officeDocument/2006/relationships/image" Target="../media/image30.wmf"/><Relationship Id="rId2" Type="http://schemas.openxmlformats.org/officeDocument/2006/relationships/oleObject" Target="../embeddings/oleObject17.bin"/><Relationship Id="rId16" Type="http://schemas.openxmlformats.org/officeDocument/2006/relationships/oleObject" Target="../embeddings/oleObject24.bin"/><Relationship Id="rId20" Type="http://schemas.openxmlformats.org/officeDocument/2006/relationships/oleObject" Target="../embeddings/oleObject26.bin"/><Relationship Id="rId1" Type="http://schemas.openxmlformats.org/officeDocument/2006/relationships/slideLayout" Target="../slideLayouts/slideLayout7.xml"/><Relationship Id="rId6" Type="http://schemas.openxmlformats.org/officeDocument/2006/relationships/oleObject" Target="../embeddings/oleObject19.bin"/><Relationship Id="rId11" Type="http://schemas.openxmlformats.org/officeDocument/2006/relationships/image" Target="../media/image23.wmf"/><Relationship Id="rId24" Type="http://schemas.openxmlformats.org/officeDocument/2006/relationships/oleObject" Target="../embeddings/oleObject28.bin"/><Relationship Id="rId5" Type="http://schemas.openxmlformats.org/officeDocument/2006/relationships/image" Target="../media/image20.wmf"/><Relationship Id="rId15" Type="http://schemas.openxmlformats.org/officeDocument/2006/relationships/image" Target="../media/image25.wmf"/><Relationship Id="rId23" Type="http://schemas.openxmlformats.org/officeDocument/2006/relationships/image" Target="../media/image29.wmf"/><Relationship Id="rId10" Type="http://schemas.openxmlformats.org/officeDocument/2006/relationships/oleObject" Target="../embeddings/oleObject21.bin"/><Relationship Id="rId19" Type="http://schemas.openxmlformats.org/officeDocument/2006/relationships/image" Target="../media/image27.wmf"/><Relationship Id="rId4" Type="http://schemas.openxmlformats.org/officeDocument/2006/relationships/oleObject" Target="../embeddings/oleObject18.bin"/><Relationship Id="rId9" Type="http://schemas.openxmlformats.org/officeDocument/2006/relationships/image" Target="../media/image22.wmf"/><Relationship Id="rId14" Type="http://schemas.openxmlformats.org/officeDocument/2006/relationships/oleObject" Target="../embeddings/oleObject23.bin"/><Relationship Id="rId22" Type="http://schemas.openxmlformats.org/officeDocument/2006/relationships/oleObject" Target="../embeddings/oleObject27.bin"/></Relationships>
</file>

<file path=ppt/slides/_rels/slide60.xml.rels><?xml version="1.0" encoding="UTF-8" standalone="yes"?>
<Relationships xmlns="http://schemas.openxmlformats.org/package/2006/relationships"><Relationship Id="rId8" Type="http://schemas.openxmlformats.org/officeDocument/2006/relationships/oleObject" Target="../embeddings/oleObject331.bin"/><Relationship Id="rId13" Type="http://schemas.openxmlformats.org/officeDocument/2006/relationships/image" Target="../media/image357.emf"/><Relationship Id="rId18" Type="http://schemas.openxmlformats.org/officeDocument/2006/relationships/oleObject" Target="../embeddings/oleObject336.bin"/><Relationship Id="rId3" Type="http://schemas.openxmlformats.org/officeDocument/2006/relationships/image" Target="../media/image352.emf"/><Relationship Id="rId21" Type="http://schemas.openxmlformats.org/officeDocument/2006/relationships/image" Target="../media/image361.wmf"/><Relationship Id="rId7" Type="http://schemas.openxmlformats.org/officeDocument/2006/relationships/image" Target="../media/image354.emf"/><Relationship Id="rId12" Type="http://schemas.openxmlformats.org/officeDocument/2006/relationships/oleObject" Target="../embeddings/oleObject333.bin"/><Relationship Id="rId17" Type="http://schemas.openxmlformats.org/officeDocument/2006/relationships/image" Target="../media/image359.wmf"/><Relationship Id="rId2" Type="http://schemas.openxmlformats.org/officeDocument/2006/relationships/oleObject" Target="../embeddings/oleObject328.bin"/><Relationship Id="rId16" Type="http://schemas.openxmlformats.org/officeDocument/2006/relationships/oleObject" Target="../embeddings/oleObject335.bin"/><Relationship Id="rId20" Type="http://schemas.openxmlformats.org/officeDocument/2006/relationships/oleObject" Target="../embeddings/oleObject337.bin"/><Relationship Id="rId1" Type="http://schemas.openxmlformats.org/officeDocument/2006/relationships/slideLayout" Target="../slideLayouts/slideLayout6.xml"/><Relationship Id="rId6" Type="http://schemas.openxmlformats.org/officeDocument/2006/relationships/oleObject" Target="../embeddings/oleObject330.bin"/><Relationship Id="rId11" Type="http://schemas.openxmlformats.org/officeDocument/2006/relationships/image" Target="../media/image356.emf"/><Relationship Id="rId5" Type="http://schemas.openxmlformats.org/officeDocument/2006/relationships/image" Target="../media/image353.emf"/><Relationship Id="rId15" Type="http://schemas.openxmlformats.org/officeDocument/2006/relationships/image" Target="../media/image358.emf"/><Relationship Id="rId23" Type="http://schemas.openxmlformats.org/officeDocument/2006/relationships/image" Target="../media/image362.wmf"/><Relationship Id="rId10" Type="http://schemas.openxmlformats.org/officeDocument/2006/relationships/oleObject" Target="../embeddings/oleObject332.bin"/><Relationship Id="rId19" Type="http://schemas.openxmlformats.org/officeDocument/2006/relationships/image" Target="../media/image360.wmf"/><Relationship Id="rId4" Type="http://schemas.openxmlformats.org/officeDocument/2006/relationships/oleObject" Target="../embeddings/oleObject329.bin"/><Relationship Id="rId9" Type="http://schemas.openxmlformats.org/officeDocument/2006/relationships/image" Target="../media/image355.emf"/><Relationship Id="rId14" Type="http://schemas.openxmlformats.org/officeDocument/2006/relationships/oleObject" Target="../embeddings/oleObject334.bin"/><Relationship Id="rId22" Type="http://schemas.openxmlformats.org/officeDocument/2006/relationships/oleObject" Target="../embeddings/oleObject338.bin"/></Relationships>
</file>

<file path=ppt/slides/_rels/slide61.xml.rels><?xml version="1.0" encoding="UTF-8" standalone="yes"?>
<Relationships xmlns="http://schemas.openxmlformats.org/package/2006/relationships"><Relationship Id="rId3" Type="http://schemas.openxmlformats.org/officeDocument/2006/relationships/image" Target="../media/image363.emf"/><Relationship Id="rId2" Type="http://schemas.openxmlformats.org/officeDocument/2006/relationships/oleObject" Target="../embeddings/oleObject339.bin"/><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oleObject" Target="../embeddings/oleObject32.bin"/><Relationship Id="rId3" Type="http://schemas.openxmlformats.org/officeDocument/2006/relationships/image" Target="../media/image31.wmf"/><Relationship Id="rId7" Type="http://schemas.openxmlformats.org/officeDocument/2006/relationships/image" Target="../media/image33.wmf"/><Relationship Id="rId2" Type="http://schemas.openxmlformats.org/officeDocument/2006/relationships/oleObject" Target="../embeddings/oleObject29.bin"/><Relationship Id="rId1" Type="http://schemas.openxmlformats.org/officeDocument/2006/relationships/slideLayout" Target="../slideLayouts/slideLayout7.xml"/><Relationship Id="rId6" Type="http://schemas.openxmlformats.org/officeDocument/2006/relationships/oleObject" Target="../embeddings/oleObject31.bin"/><Relationship Id="rId11" Type="http://schemas.openxmlformats.org/officeDocument/2006/relationships/image" Target="../media/image35.wmf"/><Relationship Id="rId5" Type="http://schemas.openxmlformats.org/officeDocument/2006/relationships/image" Target="../media/image32.wmf"/><Relationship Id="rId10" Type="http://schemas.openxmlformats.org/officeDocument/2006/relationships/oleObject" Target="../embeddings/oleObject33.bin"/><Relationship Id="rId4" Type="http://schemas.openxmlformats.org/officeDocument/2006/relationships/oleObject" Target="../embeddings/oleObject30.bin"/><Relationship Id="rId9" Type="http://schemas.openxmlformats.org/officeDocument/2006/relationships/image" Target="../media/image34.wm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oleObject" Target="../embeddings/oleObject34.bin"/><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ext Box 4">
            <a:extLst>
              <a:ext uri="{FF2B5EF4-FFF2-40B4-BE49-F238E27FC236}">
                <a16:creationId xmlns:a16="http://schemas.microsoft.com/office/drawing/2014/main" id="{F07723EA-4451-903A-9250-884965FEEDE9}"/>
              </a:ext>
            </a:extLst>
          </p:cNvPr>
          <p:cNvSpPr txBox="1">
            <a:spLocks noChangeArrowheads="1"/>
          </p:cNvSpPr>
          <p:nvPr/>
        </p:nvSpPr>
        <p:spPr bwMode="auto">
          <a:xfrm>
            <a:off x="3046413" y="2133600"/>
            <a:ext cx="58674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zh-CN" altLang="en-US" sz="3600" b="1">
                <a:latin typeface="Times New Roman" panose="02020603050405020304" pitchFamily="18" charset="0"/>
                <a:ea typeface="楷体_GB2312" pitchFamily="49" charset="-122"/>
              </a:rPr>
              <a:t>一、函数项级数的概念</a:t>
            </a:r>
            <a:r>
              <a:rPr kumimoji="1" lang="zh-CN" altLang="en-US" sz="3600">
                <a:latin typeface="Times New Roman" panose="02020603050405020304" pitchFamily="18" charset="0"/>
                <a:ea typeface="楷体_GB2312" pitchFamily="49" charset="-122"/>
              </a:rPr>
              <a:t>  </a:t>
            </a:r>
          </a:p>
        </p:txBody>
      </p:sp>
      <p:sp>
        <p:nvSpPr>
          <p:cNvPr id="5123" name="Text Box 5">
            <a:extLst>
              <a:ext uri="{FF2B5EF4-FFF2-40B4-BE49-F238E27FC236}">
                <a16:creationId xmlns:a16="http://schemas.microsoft.com/office/drawing/2014/main" id="{21BDB4F2-4086-A556-9541-A5CD0D45E239}"/>
              </a:ext>
            </a:extLst>
          </p:cNvPr>
          <p:cNvSpPr txBox="1">
            <a:spLocks noChangeArrowheads="1"/>
          </p:cNvSpPr>
          <p:nvPr/>
        </p:nvSpPr>
        <p:spPr bwMode="auto">
          <a:xfrm>
            <a:off x="3122613" y="4024313"/>
            <a:ext cx="637222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zh-CN" altLang="en-US" sz="3600" b="1">
                <a:latin typeface="Times New Roman" panose="02020603050405020304" pitchFamily="18" charset="0"/>
                <a:ea typeface="楷体_GB2312" pitchFamily="49" charset="-122"/>
              </a:rPr>
              <a:t>三、幂级数及其收敛性  </a:t>
            </a:r>
          </a:p>
        </p:txBody>
      </p:sp>
      <p:sp>
        <p:nvSpPr>
          <p:cNvPr id="5124" name="Text Box 6">
            <a:extLst>
              <a:ext uri="{FF2B5EF4-FFF2-40B4-BE49-F238E27FC236}">
                <a16:creationId xmlns:a16="http://schemas.microsoft.com/office/drawing/2014/main" id="{F695ECF6-7615-98E0-57C8-6D391026B168}"/>
              </a:ext>
            </a:extLst>
          </p:cNvPr>
          <p:cNvSpPr txBox="1">
            <a:spLocks noChangeArrowheads="1"/>
          </p:cNvSpPr>
          <p:nvPr/>
        </p:nvSpPr>
        <p:spPr bwMode="auto">
          <a:xfrm>
            <a:off x="3122613" y="4908550"/>
            <a:ext cx="5056187"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zh-CN" altLang="en-US" sz="3600" b="1">
                <a:latin typeface="Times New Roman" panose="02020603050405020304" pitchFamily="18" charset="0"/>
                <a:ea typeface="楷体_GB2312" pitchFamily="49" charset="-122"/>
              </a:rPr>
              <a:t>四、幂级数的性质 </a:t>
            </a:r>
          </a:p>
        </p:txBody>
      </p:sp>
      <p:sp>
        <p:nvSpPr>
          <p:cNvPr id="5125" name="AutoShape 8">
            <a:hlinkClick r:id="rId2" action="ppaction://hlinksldjump" highlightClick="1"/>
            <a:extLst>
              <a:ext uri="{FF2B5EF4-FFF2-40B4-BE49-F238E27FC236}">
                <a16:creationId xmlns:a16="http://schemas.microsoft.com/office/drawing/2014/main" id="{F4632DA0-6994-50C9-A049-A3935AA35E04}"/>
              </a:ext>
            </a:extLst>
          </p:cNvPr>
          <p:cNvSpPr>
            <a:spLocks noChangeArrowheads="1"/>
          </p:cNvSpPr>
          <p:nvPr/>
        </p:nvSpPr>
        <p:spPr bwMode="auto">
          <a:xfrm>
            <a:off x="3014663" y="3001963"/>
            <a:ext cx="6059487" cy="727075"/>
          </a:xfrm>
          <a:prstGeom prst="actionButtonBlank">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zh-CN" sz="3600"/>
          </a:p>
        </p:txBody>
      </p:sp>
      <p:sp>
        <p:nvSpPr>
          <p:cNvPr id="5126" name="AutoShape 9">
            <a:hlinkClick r:id="" action="ppaction://noaction" highlightClick="1"/>
            <a:extLst>
              <a:ext uri="{FF2B5EF4-FFF2-40B4-BE49-F238E27FC236}">
                <a16:creationId xmlns:a16="http://schemas.microsoft.com/office/drawing/2014/main" id="{A343BEED-C952-0E88-9010-3BFE3109DEE2}"/>
              </a:ext>
            </a:extLst>
          </p:cNvPr>
          <p:cNvSpPr>
            <a:spLocks noChangeArrowheads="1"/>
          </p:cNvSpPr>
          <p:nvPr/>
        </p:nvSpPr>
        <p:spPr bwMode="auto">
          <a:xfrm>
            <a:off x="2881313" y="4799013"/>
            <a:ext cx="6156325" cy="809625"/>
          </a:xfrm>
          <a:prstGeom prst="actionButtonBlank">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zh-CN" sz="3600"/>
          </a:p>
        </p:txBody>
      </p:sp>
      <p:sp>
        <p:nvSpPr>
          <p:cNvPr id="5127" name="Rectangle 3">
            <a:extLst>
              <a:ext uri="{FF2B5EF4-FFF2-40B4-BE49-F238E27FC236}">
                <a16:creationId xmlns:a16="http://schemas.microsoft.com/office/drawing/2014/main" id="{4B28072E-4BFC-EB16-CCD8-3C83BA045F5B}"/>
              </a:ext>
            </a:extLst>
          </p:cNvPr>
          <p:cNvSpPr>
            <a:spLocks noGrp="1" noChangeArrowheads="1"/>
          </p:cNvSpPr>
          <p:nvPr>
            <p:ph type="title"/>
          </p:nvPr>
        </p:nvSpPr>
        <p:spPr>
          <a:xfrm>
            <a:off x="1371600" y="709613"/>
            <a:ext cx="3505200" cy="838200"/>
          </a:xfrm>
          <a:noFill/>
        </p:spPr>
        <p:txBody>
          <a:bodyPr>
            <a:normAutofit fontScale="90000"/>
          </a:bodyPr>
          <a:lstStyle/>
          <a:p>
            <a:pPr algn="l" eaLnBrk="1" hangingPunct="1"/>
            <a:r>
              <a:rPr lang="zh-CN" altLang="en-US" sz="5400">
                <a:solidFill>
                  <a:schemeClr val="tx1"/>
                </a:solidFill>
                <a:ea typeface="华文行楷" panose="02010800040101010101" pitchFamily="2" charset="-122"/>
              </a:rPr>
              <a:t>第三节</a:t>
            </a:r>
          </a:p>
        </p:txBody>
      </p:sp>
      <p:sp>
        <p:nvSpPr>
          <p:cNvPr id="5128" name="Text Box 7">
            <a:extLst>
              <a:ext uri="{FF2B5EF4-FFF2-40B4-BE49-F238E27FC236}">
                <a16:creationId xmlns:a16="http://schemas.microsoft.com/office/drawing/2014/main" id="{B9C8C3B6-7D5D-E26B-FF5B-418910A9DA39}"/>
              </a:ext>
            </a:extLst>
          </p:cNvPr>
          <p:cNvSpPr txBox="1">
            <a:spLocks noChangeArrowheads="1"/>
          </p:cNvSpPr>
          <p:nvPr/>
        </p:nvSpPr>
        <p:spPr bwMode="auto">
          <a:xfrm>
            <a:off x="3733800" y="666750"/>
            <a:ext cx="658495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zh-CN" altLang="en-US" sz="5400">
                <a:latin typeface="华文行楷" panose="02010800040101010101" pitchFamily="2" charset="-122"/>
                <a:ea typeface="华文行楷" panose="02010800040101010101" pitchFamily="2" charset="-122"/>
              </a:rPr>
              <a:t>函数项级数与幂级数 </a:t>
            </a:r>
          </a:p>
        </p:txBody>
      </p:sp>
      <p:sp>
        <p:nvSpPr>
          <p:cNvPr id="5129" name="Text Box 11">
            <a:extLst>
              <a:ext uri="{FF2B5EF4-FFF2-40B4-BE49-F238E27FC236}">
                <a16:creationId xmlns:a16="http://schemas.microsoft.com/office/drawing/2014/main" id="{4B2CA3CE-65CE-80DC-9D53-16F812E71E6D}"/>
              </a:ext>
            </a:extLst>
          </p:cNvPr>
          <p:cNvSpPr txBox="1">
            <a:spLocks noChangeArrowheads="1"/>
          </p:cNvSpPr>
          <p:nvPr/>
        </p:nvSpPr>
        <p:spPr bwMode="auto">
          <a:xfrm>
            <a:off x="10737850" y="200025"/>
            <a:ext cx="1441450" cy="523875"/>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lang="en-US" altLang="zh-CN" sz="2800">
                <a:latin typeface="Times New Roman" panose="02020603050405020304" pitchFamily="18" charset="0"/>
                <a:ea typeface="楷体_GB2312" pitchFamily="49" charset="-122"/>
              </a:rPr>
              <a:t> </a:t>
            </a:r>
            <a:r>
              <a:rPr lang="zh-CN" altLang="en-US" sz="2800">
                <a:latin typeface="Times New Roman" panose="02020603050405020304" pitchFamily="18" charset="0"/>
                <a:ea typeface="楷体_GB2312" pitchFamily="49" charset="-122"/>
              </a:rPr>
              <a:t>第七章 </a:t>
            </a:r>
          </a:p>
        </p:txBody>
      </p:sp>
      <p:sp>
        <p:nvSpPr>
          <p:cNvPr id="5130" name="AutoShape 8">
            <a:hlinkClick r:id="rId2" action="ppaction://hlinksldjump" highlightClick="1"/>
            <a:extLst>
              <a:ext uri="{FF2B5EF4-FFF2-40B4-BE49-F238E27FC236}">
                <a16:creationId xmlns:a16="http://schemas.microsoft.com/office/drawing/2014/main" id="{32CA186B-E649-31C3-3E7E-AE1C6B94AECA}"/>
              </a:ext>
            </a:extLst>
          </p:cNvPr>
          <p:cNvSpPr>
            <a:spLocks noChangeArrowheads="1"/>
          </p:cNvSpPr>
          <p:nvPr/>
        </p:nvSpPr>
        <p:spPr bwMode="auto">
          <a:xfrm>
            <a:off x="3027363" y="3001963"/>
            <a:ext cx="6059487" cy="727075"/>
          </a:xfrm>
          <a:prstGeom prst="actionButtonBlank">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zh-CN" sz="3600"/>
          </a:p>
        </p:txBody>
      </p:sp>
      <p:sp>
        <p:nvSpPr>
          <p:cNvPr id="5131" name="Text Box 5">
            <a:extLst>
              <a:ext uri="{FF2B5EF4-FFF2-40B4-BE49-F238E27FC236}">
                <a16:creationId xmlns:a16="http://schemas.microsoft.com/office/drawing/2014/main" id="{B8698E77-2CD7-9E2B-10E1-35053AB8FF49}"/>
              </a:ext>
            </a:extLst>
          </p:cNvPr>
          <p:cNvSpPr txBox="1">
            <a:spLocks noChangeArrowheads="1"/>
          </p:cNvSpPr>
          <p:nvPr/>
        </p:nvSpPr>
        <p:spPr bwMode="auto">
          <a:xfrm>
            <a:off x="3046413" y="3074988"/>
            <a:ext cx="637222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zh-CN" altLang="en-US" sz="3600" b="1">
                <a:latin typeface="Times New Roman" panose="02020603050405020304" pitchFamily="18" charset="0"/>
                <a:ea typeface="楷体_GB2312" pitchFamily="49" charset="-122"/>
              </a:rPr>
              <a:t>二、函数项级数的收敛性  </a:t>
            </a: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a:extLst>
              <a:ext uri="{FF2B5EF4-FFF2-40B4-BE49-F238E27FC236}">
                <a16:creationId xmlns:a16="http://schemas.microsoft.com/office/drawing/2014/main" id="{3AA7BF8E-A87A-D0AE-FE6C-D674A50D1E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279400"/>
            <a:ext cx="9906000" cy="5978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Text Box 2">
            <a:extLst>
              <a:ext uri="{FF2B5EF4-FFF2-40B4-BE49-F238E27FC236}">
                <a16:creationId xmlns:a16="http://schemas.microsoft.com/office/drawing/2014/main" id="{C5C3CF2C-19D7-22A0-8D52-1C0B16170D9C}"/>
              </a:ext>
            </a:extLst>
          </p:cNvPr>
          <p:cNvSpPr txBox="1">
            <a:spLocks noChangeArrowheads="1"/>
          </p:cNvSpPr>
          <p:nvPr/>
        </p:nvSpPr>
        <p:spPr bwMode="auto">
          <a:xfrm>
            <a:off x="762000" y="203200"/>
            <a:ext cx="86106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en-US" altLang="zh-CN" sz="2800">
                <a:solidFill>
                  <a:schemeClr val="accent2"/>
                </a:solidFill>
                <a:latin typeface="Times New Roman" panose="02020603050405020304" pitchFamily="18" charset="0"/>
                <a:ea typeface="楷体_GB2312" pitchFamily="49" charset="-122"/>
              </a:rPr>
              <a:t>3</a:t>
            </a:r>
            <a:r>
              <a:rPr kumimoji="1" lang="zh-CN" altLang="en-US" sz="2800">
                <a:solidFill>
                  <a:schemeClr val="accent2"/>
                </a:solidFill>
                <a:latin typeface="Times New Roman" panose="02020603050405020304" pitchFamily="18" charset="0"/>
                <a:ea typeface="楷体_GB2312" pitchFamily="49" charset="-122"/>
              </a:rPr>
              <a:t>（</a:t>
            </a:r>
            <a:r>
              <a:rPr kumimoji="1" lang="en-US" altLang="zh-CN" sz="2800">
                <a:solidFill>
                  <a:schemeClr val="accent2"/>
                </a:solidFill>
                <a:latin typeface="Times New Roman" panose="02020603050405020304" pitchFamily="18" charset="0"/>
                <a:ea typeface="楷体_GB2312" pitchFamily="49" charset="-122"/>
              </a:rPr>
              <a:t>2</a:t>
            </a:r>
            <a:r>
              <a:rPr kumimoji="1" lang="zh-CN" altLang="en-US" sz="2800">
                <a:solidFill>
                  <a:schemeClr val="accent2"/>
                </a:solidFill>
                <a:latin typeface="Times New Roman" panose="02020603050405020304" pitchFamily="18" charset="0"/>
                <a:ea typeface="楷体_GB2312" pitchFamily="49" charset="-122"/>
              </a:rPr>
              <a:t>）借助于数项级数，利用比值（根值）法求</a:t>
            </a:r>
          </a:p>
        </p:txBody>
      </p:sp>
      <p:sp>
        <p:nvSpPr>
          <p:cNvPr id="95253" name="AutoShape 21">
            <a:extLst>
              <a:ext uri="{FF2B5EF4-FFF2-40B4-BE49-F238E27FC236}">
                <a16:creationId xmlns:a16="http://schemas.microsoft.com/office/drawing/2014/main" id="{F73ADC3B-11CB-57A4-E470-8116906D380A}"/>
              </a:ext>
            </a:extLst>
          </p:cNvPr>
          <p:cNvSpPr>
            <a:spLocks noChangeArrowheads="1"/>
          </p:cNvSpPr>
          <p:nvPr/>
        </p:nvSpPr>
        <p:spPr bwMode="auto">
          <a:xfrm>
            <a:off x="228600" y="125413"/>
            <a:ext cx="457200" cy="533400"/>
          </a:xfrm>
          <a:prstGeom prst="star5">
            <a:avLst/>
          </a:prstGeom>
          <a:solidFill>
            <a:schemeClr val="accent1"/>
          </a:solidFill>
          <a:ln w="9525">
            <a:solidFill>
              <a:schemeClr val="tx1"/>
            </a:solidFill>
            <a:miter lim="800000"/>
            <a:headEnd/>
            <a:tailEnd/>
          </a:ln>
          <a:effectLst/>
        </p:spPr>
        <p:txBody>
          <a:bodyPr wrap="none" anchor="ctr"/>
          <a:lstStyle/>
          <a:p>
            <a:pPr algn="ctr" eaLnBrk="1" hangingPunct="1">
              <a:defRPr/>
            </a:pPr>
            <a:endParaRPr lang="zh-CN" altLang="zh-CN">
              <a:latin typeface="Arial" charset="0"/>
            </a:endParaRPr>
          </a:p>
        </p:txBody>
      </p:sp>
      <p:sp>
        <p:nvSpPr>
          <p:cNvPr id="13316" name="Text Box 2">
            <a:extLst>
              <a:ext uri="{FF2B5EF4-FFF2-40B4-BE49-F238E27FC236}">
                <a16:creationId xmlns:a16="http://schemas.microsoft.com/office/drawing/2014/main" id="{198F7E26-69A3-A365-DFBC-6849ACC56B9A}"/>
              </a:ext>
            </a:extLst>
          </p:cNvPr>
          <p:cNvSpPr txBox="1">
            <a:spLocks noChangeArrowheads="1"/>
          </p:cNvSpPr>
          <p:nvPr/>
        </p:nvSpPr>
        <p:spPr bwMode="auto">
          <a:xfrm>
            <a:off x="1752600" y="920750"/>
            <a:ext cx="1371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zh-CN" altLang="en-US" sz="2800">
                <a:latin typeface="Times New Roman" panose="02020603050405020304" pitchFamily="18" charset="0"/>
                <a:ea typeface="楷体_GB2312" pitchFamily="49" charset="-122"/>
              </a:rPr>
              <a:t>步骤：</a:t>
            </a:r>
          </a:p>
        </p:txBody>
      </p:sp>
      <p:sp>
        <p:nvSpPr>
          <p:cNvPr id="23" name="Text Box 3">
            <a:extLst>
              <a:ext uri="{FF2B5EF4-FFF2-40B4-BE49-F238E27FC236}">
                <a16:creationId xmlns:a16="http://schemas.microsoft.com/office/drawing/2014/main" id="{EACE4EF3-CA9F-6993-59B9-40F5795C5670}"/>
              </a:ext>
            </a:extLst>
          </p:cNvPr>
          <p:cNvSpPr txBox="1">
            <a:spLocks noChangeArrowheads="1"/>
          </p:cNvSpPr>
          <p:nvPr/>
        </p:nvSpPr>
        <p:spPr bwMode="auto">
          <a:xfrm>
            <a:off x="2362200" y="1606550"/>
            <a:ext cx="53340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en-US" altLang="zh-CN" sz="2800">
                <a:latin typeface="Times New Roman" panose="02020603050405020304" pitchFamily="18" charset="0"/>
                <a:ea typeface="楷体_GB2312" pitchFamily="49" charset="-122"/>
              </a:rPr>
              <a:t>1.</a:t>
            </a:r>
            <a:r>
              <a:rPr kumimoji="1" lang="zh-CN" altLang="en-US" sz="2800">
                <a:latin typeface="Times New Roman" panose="02020603050405020304" pitchFamily="18" charset="0"/>
                <a:ea typeface="楷体_GB2312" pitchFamily="49" charset="-122"/>
              </a:rPr>
              <a:t>用比值（根值）法求          ；</a:t>
            </a:r>
          </a:p>
        </p:txBody>
      </p:sp>
      <p:graphicFrame>
        <p:nvGraphicFramePr>
          <p:cNvPr id="24" name="Object 2">
            <a:extLst>
              <a:ext uri="{FF2B5EF4-FFF2-40B4-BE49-F238E27FC236}">
                <a16:creationId xmlns:a16="http://schemas.microsoft.com/office/drawing/2014/main" id="{898F6726-660F-6EC3-4F53-218ACE96EE37}"/>
              </a:ext>
            </a:extLst>
          </p:cNvPr>
          <p:cNvGraphicFramePr>
            <a:graphicFrameLocks noChangeAspect="1"/>
          </p:cNvGraphicFramePr>
          <p:nvPr/>
        </p:nvGraphicFramePr>
        <p:xfrm>
          <a:off x="6019800" y="1606550"/>
          <a:ext cx="762000" cy="431800"/>
        </p:xfrm>
        <a:graphic>
          <a:graphicData uri="http://schemas.openxmlformats.org/presentationml/2006/ole">
            <mc:AlternateContent xmlns:mc="http://schemas.openxmlformats.org/markup-compatibility/2006">
              <mc:Choice xmlns:v="urn:schemas-microsoft-com:vml" Requires="v">
                <p:oleObj name="公式" r:id="rId2" imgW="469696" imgH="266584" progId="Equation.3">
                  <p:embed/>
                </p:oleObj>
              </mc:Choice>
              <mc:Fallback>
                <p:oleObj name="公式" r:id="rId2" imgW="469696" imgH="266584" progId="Equation.3">
                  <p:embed/>
                  <p:pic>
                    <p:nvPicPr>
                      <p:cNvPr id="24" name="Object 2">
                        <a:extLst>
                          <a:ext uri="{FF2B5EF4-FFF2-40B4-BE49-F238E27FC236}">
                            <a16:creationId xmlns:a16="http://schemas.microsoft.com/office/drawing/2014/main" id="{898F6726-660F-6EC3-4F53-218ACE96EE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19800" y="1606550"/>
                        <a:ext cx="762000"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5" name="Object 3">
            <a:extLst>
              <a:ext uri="{FF2B5EF4-FFF2-40B4-BE49-F238E27FC236}">
                <a16:creationId xmlns:a16="http://schemas.microsoft.com/office/drawing/2014/main" id="{585C8BE6-B9A6-D441-4263-49B06DB5C1EF}"/>
              </a:ext>
            </a:extLst>
          </p:cNvPr>
          <p:cNvGraphicFramePr>
            <a:graphicFrameLocks noChangeAspect="1"/>
          </p:cNvGraphicFramePr>
          <p:nvPr/>
        </p:nvGraphicFramePr>
        <p:xfrm>
          <a:off x="2819400" y="2216150"/>
          <a:ext cx="2457450" cy="855663"/>
        </p:xfrm>
        <a:graphic>
          <a:graphicData uri="http://schemas.openxmlformats.org/presentationml/2006/ole">
            <mc:AlternateContent xmlns:mc="http://schemas.openxmlformats.org/markup-compatibility/2006">
              <mc:Choice xmlns:v="urn:schemas-microsoft-com:vml" Requires="v">
                <p:oleObj name="公式" r:id="rId4" imgW="1828867" imgH="571703" progId="Equation.3">
                  <p:embed/>
                </p:oleObj>
              </mc:Choice>
              <mc:Fallback>
                <p:oleObj name="公式" r:id="rId4" imgW="1828867" imgH="571703" progId="Equation.3">
                  <p:embed/>
                  <p:pic>
                    <p:nvPicPr>
                      <p:cNvPr id="25" name="Object 3">
                        <a:extLst>
                          <a:ext uri="{FF2B5EF4-FFF2-40B4-BE49-F238E27FC236}">
                            <a16:creationId xmlns:a16="http://schemas.microsoft.com/office/drawing/2014/main" id="{585C8BE6-B9A6-D441-4263-49B06DB5C1E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19400" y="2216150"/>
                        <a:ext cx="2457450" cy="8556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6" name="Text Box 6">
            <a:extLst>
              <a:ext uri="{FF2B5EF4-FFF2-40B4-BE49-F238E27FC236}">
                <a16:creationId xmlns:a16="http://schemas.microsoft.com/office/drawing/2014/main" id="{8B39FDE5-FAC2-D588-2AA5-8E36EA1ACBC5}"/>
              </a:ext>
            </a:extLst>
          </p:cNvPr>
          <p:cNvSpPr txBox="1">
            <a:spLocks noChangeArrowheads="1"/>
          </p:cNvSpPr>
          <p:nvPr/>
        </p:nvSpPr>
        <p:spPr bwMode="auto">
          <a:xfrm>
            <a:off x="2362200" y="3282950"/>
            <a:ext cx="19050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en-US" altLang="zh-CN" sz="2800">
                <a:latin typeface="Times New Roman" panose="02020603050405020304" pitchFamily="18" charset="0"/>
                <a:ea typeface="楷体_GB2312" pitchFamily="49" charset="-122"/>
              </a:rPr>
              <a:t>2.</a:t>
            </a:r>
            <a:r>
              <a:rPr kumimoji="1" lang="zh-CN" altLang="en-US" sz="2800">
                <a:latin typeface="Times New Roman" panose="02020603050405020304" pitchFamily="18" charset="0"/>
                <a:ea typeface="楷体_GB2312" pitchFamily="49" charset="-122"/>
              </a:rPr>
              <a:t>解不等式</a:t>
            </a:r>
          </a:p>
        </p:txBody>
      </p:sp>
      <p:graphicFrame>
        <p:nvGraphicFramePr>
          <p:cNvPr id="27" name="Object 4">
            <a:extLst>
              <a:ext uri="{FF2B5EF4-FFF2-40B4-BE49-F238E27FC236}">
                <a16:creationId xmlns:a16="http://schemas.microsoft.com/office/drawing/2014/main" id="{E21A8175-F60D-1033-2687-A4499A9B5099}"/>
              </a:ext>
            </a:extLst>
          </p:cNvPr>
          <p:cNvGraphicFramePr>
            <a:graphicFrameLocks noChangeAspect="1"/>
          </p:cNvGraphicFramePr>
          <p:nvPr/>
        </p:nvGraphicFramePr>
        <p:xfrm>
          <a:off x="4056063" y="3282950"/>
          <a:ext cx="1338262" cy="431800"/>
        </p:xfrm>
        <a:graphic>
          <a:graphicData uri="http://schemas.openxmlformats.org/presentationml/2006/ole">
            <mc:AlternateContent xmlns:mc="http://schemas.openxmlformats.org/markup-compatibility/2006">
              <mc:Choice xmlns:v="urn:schemas-microsoft-com:vml" Requires="v">
                <p:oleObj name="公式" r:id="rId6" imgW="825142" imgH="266584" progId="Equation.3">
                  <p:embed/>
                </p:oleObj>
              </mc:Choice>
              <mc:Fallback>
                <p:oleObj name="公式" r:id="rId6" imgW="825142" imgH="266584" progId="Equation.3">
                  <p:embed/>
                  <p:pic>
                    <p:nvPicPr>
                      <p:cNvPr id="27" name="Object 4">
                        <a:extLst>
                          <a:ext uri="{FF2B5EF4-FFF2-40B4-BE49-F238E27FC236}">
                            <a16:creationId xmlns:a16="http://schemas.microsoft.com/office/drawing/2014/main" id="{E21A8175-F60D-1033-2687-A4499A9B509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056063" y="3282950"/>
                        <a:ext cx="1338262"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8" name="Text Box 8">
            <a:extLst>
              <a:ext uri="{FF2B5EF4-FFF2-40B4-BE49-F238E27FC236}">
                <a16:creationId xmlns:a16="http://schemas.microsoft.com/office/drawing/2014/main" id="{8AB5E0F1-F3FD-6FB2-8DAF-DDC16CABA586}"/>
              </a:ext>
            </a:extLst>
          </p:cNvPr>
          <p:cNvSpPr txBox="1">
            <a:spLocks noChangeArrowheads="1"/>
          </p:cNvSpPr>
          <p:nvPr/>
        </p:nvSpPr>
        <p:spPr bwMode="auto">
          <a:xfrm>
            <a:off x="5334000" y="3206750"/>
            <a:ext cx="19050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zh-CN" altLang="en-US" sz="2800">
                <a:latin typeface="Times New Roman" panose="02020603050405020304" pitchFamily="18" charset="0"/>
                <a:ea typeface="楷体_GB2312" pitchFamily="49" charset="-122"/>
              </a:rPr>
              <a:t>求出</a:t>
            </a:r>
          </a:p>
        </p:txBody>
      </p:sp>
      <p:graphicFrame>
        <p:nvGraphicFramePr>
          <p:cNvPr id="29" name="Object 5">
            <a:extLst>
              <a:ext uri="{FF2B5EF4-FFF2-40B4-BE49-F238E27FC236}">
                <a16:creationId xmlns:a16="http://schemas.microsoft.com/office/drawing/2014/main" id="{F7C71EC2-DEAF-8163-E870-7AC085C704B6}"/>
              </a:ext>
            </a:extLst>
          </p:cNvPr>
          <p:cNvGraphicFramePr>
            <a:graphicFrameLocks noChangeAspect="1"/>
          </p:cNvGraphicFramePr>
          <p:nvPr/>
        </p:nvGraphicFramePr>
        <p:xfrm>
          <a:off x="6248400" y="3130550"/>
          <a:ext cx="1066800" cy="679450"/>
        </p:xfrm>
        <a:graphic>
          <a:graphicData uri="http://schemas.openxmlformats.org/presentationml/2006/ole">
            <mc:AlternateContent xmlns:mc="http://schemas.openxmlformats.org/markup-compatibility/2006">
              <mc:Choice xmlns:v="urn:schemas-microsoft-com:vml" Requires="v">
                <p:oleObj name="公式" r:id="rId8" imgW="603343" imgH="342832" progId="Equation.3">
                  <p:embed/>
                </p:oleObj>
              </mc:Choice>
              <mc:Fallback>
                <p:oleObj name="公式" r:id="rId8" imgW="603343" imgH="342832" progId="Equation.3">
                  <p:embed/>
                  <p:pic>
                    <p:nvPicPr>
                      <p:cNvPr id="29" name="Object 5">
                        <a:extLst>
                          <a:ext uri="{FF2B5EF4-FFF2-40B4-BE49-F238E27FC236}">
                            <a16:creationId xmlns:a16="http://schemas.microsoft.com/office/drawing/2014/main" id="{F7C71EC2-DEAF-8163-E870-7AC085C704B6}"/>
                          </a:ext>
                        </a:extLst>
                      </p:cNvPr>
                      <p:cNvPicPr>
                        <a:picLocks noChangeAspect="1" noChangeArrowheads="1"/>
                      </p:cNvPicPr>
                      <p:nvPr/>
                    </p:nvPicPr>
                    <p:blipFill>
                      <a:blip r:embed="rId9">
                        <a:grayscl/>
                        <a:biLevel thresh="50000"/>
                        <a:extLst>
                          <a:ext uri="{28A0092B-C50C-407E-A947-70E740481C1C}">
                            <a14:useLocalDpi xmlns:a14="http://schemas.microsoft.com/office/drawing/2010/main" val="0"/>
                          </a:ext>
                        </a:extLst>
                      </a:blip>
                      <a:srcRect/>
                      <a:stretch>
                        <a:fillRect/>
                      </a:stretch>
                    </p:blipFill>
                    <p:spPr bwMode="auto">
                      <a:xfrm>
                        <a:off x="6248400" y="3130550"/>
                        <a:ext cx="1066800" cy="6794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0" name="Text Box 10">
            <a:extLst>
              <a:ext uri="{FF2B5EF4-FFF2-40B4-BE49-F238E27FC236}">
                <a16:creationId xmlns:a16="http://schemas.microsoft.com/office/drawing/2014/main" id="{388404AA-E6BE-21A4-BA86-D26649EE01D3}"/>
              </a:ext>
            </a:extLst>
          </p:cNvPr>
          <p:cNvSpPr txBox="1">
            <a:spLocks noChangeArrowheads="1"/>
          </p:cNvSpPr>
          <p:nvPr/>
        </p:nvSpPr>
        <p:spPr bwMode="auto">
          <a:xfrm>
            <a:off x="7315200" y="3130550"/>
            <a:ext cx="2057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zh-CN" altLang="en-US" sz="2800">
                <a:latin typeface="Times New Roman" panose="02020603050405020304" pitchFamily="18" charset="0"/>
                <a:ea typeface="楷体_GB2312" pitchFamily="49" charset="-122"/>
              </a:rPr>
              <a:t>的收敛区间</a:t>
            </a:r>
          </a:p>
        </p:txBody>
      </p:sp>
      <p:graphicFrame>
        <p:nvGraphicFramePr>
          <p:cNvPr id="31" name="Object 6">
            <a:extLst>
              <a:ext uri="{FF2B5EF4-FFF2-40B4-BE49-F238E27FC236}">
                <a16:creationId xmlns:a16="http://schemas.microsoft.com/office/drawing/2014/main" id="{B60F9350-5C83-3224-D335-2D676E64C377}"/>
              </a:ext>
            </a:extLst>
          </p:cNvPr>
          <p:cNvGraphicFramePr>
            <a:graphicFrameLocks noChangeAspect="1"/>
          </p:cNvGraphicFramePr>
          <p:nvPr/>
        </p:nvGraphicFramePr>
        <p:xfrm>
          <a:off x="9220200" y="3130550"/>
          <a:ext cx="1003300" cy="468313"/>
        </p:xfrm>
        <a:graphic>
          <a:graphicData uri="http://schemas.openxmlformats.org/presentationml/2006/ole">
            <mc:AlternateContent xmlns:mc="http://schemas.openxmlformats.org/markup-compatibility/2006">
              <mc:Choice xmlns:v="urn:schemas-microsoft-com:vml" Requires="v">
                <p:oleObj name="公式" r:id="rId10" imgW="571252" imgH="266584" progId="Equation.3">
                  <p:embed/>
                </p:oleObj>
              </mc:Choice>
              <mc:Fallback>
                <p:oleObj name="公式" r:id="rId10" imgW="571252" imgH="266584" progId="Equation.3">
                  <p:embed/>
                  <p:pic>
                    <p:nvPicPr>
                      <p:cNvPr id="31" name="Object 6">
                        <a:extLst>
                          <a:ext uri="{FF2B5EF4-FFF2-40B4-BE49-F238E27FC236}">
                            <a16:creationId xmlns:a16="http://schemas.microsoft.com/office/drawing/2014/main" id="{B60F9350-5C83-3224-D335-2D676E64C377}"/>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220200" y="3130550"/>
                        <a:ext cx="1003300" cy="468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2" name="Text Box 12">
            <a:extLst>
              <a:ext uri="{FF2B5EF4-FFF2-40B4-BE49-F238E27FC236}">
                <a16:creationId xmlns:a16="http://schemas.microsoft.com/office/drawing/2014/main" id="{A1710370-7287-5502-8583-2F557CC643CD}"/>
              </a:ext>
            </a:extLst>
          </p:cNvPr>
          <p:cNvSpPr txBox="1">
            <a:spLocks noChangeArrowheads="1"/>
          </p:cNvSpPr>
          <p:nvPr/>
        </p:nvSpPr>
        <p:spPr bwMode="auto">
          <a:xfrm>
            <a:off x="2362200" y="3968750"/>
            <a:ext cx="19050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en-US" altLang="zh-CN" sz="2800">
                <a:latin typeface="Times New Roman" panose="02020603050405020304" pitchFamily="18" charset="0"/>
                <a:ea typeface="楷体_GB2312" pitchFamily="49" charset="-122"/>
              </a:rPr>
              <a:t>3.</a:t>
            </a:r>
            <a:r>
              <a:rPr kumimoji="1" lang="zh-CN" altLang="en-US" sz="2800">
                <a:latin typeface="Times New Roman" panose="02020603050405020304" pitchFamily="18" charset="0"/>
                <a:ea typeface="楷体_GB2312" pitchFamily="49" charset="-122"/>
              </a:rPr>
              <a:t>考查</a:t>
            </a:r>
          </a:p>
        </p:txBody>
      </p:sp>
      <p:graphicFrame>
        <p:nvGraphicFramePr>
          <p:cNvPr id="33" name="Object 7">
            <a:extLst>
              <a:ext uri="{FF2B5EF4-FFF2-40B4-BE49-F238E27FC236}">
                <a16:creationId xmlns:a16="http://schemas.microsoft.com/office/drawing/2014/main" id="{E7691555-21FE-344D-011E-589E3FEC8B6D}"/>
              </a:ext>
            </a:extLst>
          </p:cNvPr>
          <p:cNvGraphicFramePr>
            <a:graphicFrameLocks noChangeAspect="1"/>
          </p:cNvGraphicFramePr>
          <p:nvPr/>
        </p:nvGraphicFramePr>
        <p:xfrm>
          <a:off x="3505200" y="4044950"/>
          <a:ext cx="1752600" cy="392113"/>
        </p:xfrm>
        <a:graphic>
          <a:graphicData uri="http://schemas.openxmlformats.org/presentationml/2006/ole">
            <mc:AlternateContent xmlns:mc="http://schemas.openxmlformats.org/markup-compatibility/2006">
              <mc:Choice xmlns:v="urn:schemas-microsoft-com:vml" Requires="v">
                <p:oleObj name="公式" r:id="rId12" imgW="1193282" imgH="266584" progId="Equation.3">
                  <p:embed/>
                </p:oleObj>
              </mc:Choice>
              <mc:Fallback>
                <p:oleObj name="公式" r:id="rId12" imgW="1193282" imgH="266584" progId="Equation.3">
                  <p:embed/>
                  <p:pic>
                    <p:nvPicPr>
                      <p:cNvPr id="33" name="Object 7">
                        <a:extLst>
                          <a:ext uri="{FF2B5EF4-FFF2-40B4-BE49-F238E27FC236}">
                            <a16:creationId xmlns:a16="http://schemas.microsoft.com/office/drawing/2014/main" id="{E7691555-21FE-344D-011E-589E3FEC8B6D}"/>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505200" y="4044950"/>
                        <a:ext cx="1752600" cy="392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4" name="Text Box 14">
            <a:extLst>
              <a:ext uri="{FF2B5EF4-FFF2-40B4-BE49-F238E27FC236}">
                <a16:creationId xmlns:a16="http://schemas.microsoft.com/office/drawing/2014/main" id="{B6F65B29-0756-D356-DF7F-B2D5854F19E7}"/>
              </a:ext>
            </a:extLst>
          </p:cNvPr>
          <p:cNvSpPr txBox="1">
            <a:spLocks noChangeArrowheads="1"/>
          </p:cNvSpPr>
          <p:nvPr/>
        </p:nvSpPr>
        <p:spPr bwMode="auto">
          <a:xfrm>
            <a:off x="5257800" y="3968750"/>
            <a:ext cx="19050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zh-CN" altLang="en-US" sz="2800">
                <a:latin typeface="Times New Roman" panose="02020603050405020304" pitchFamily="18" charset="0"/>
                <a:ea typeface="楷体_GB2312" pitchFamily="49" charset="-122"/>
              </a:rPr>
              <a:t>时，级数</a:t>
            </a:r>
          </a:p>
        </p:txBody>
      </p:sp>
      <p:graphicFrame>
        <p:nvGraphicFramePr>
          <p:cNvPr id="35" name="Object 8">
            <a:extLst>
              <a:ext uri="{FF2B5EF4-FFF2-40B4-BE49-F238E27FC236}">
                <a16:creationId xmlns:a16="http://schemas.microsoft.com/office/drawing/2014/main" id="{327AE687-F17D-C59B-71B9-7F2FBFD14ED6}"/>
              </a:ext>
            </a:extLst>
          </p:cNvPr>
          <p:cNvGraphicFramePr>
            <a:graphicFrameLocks noChangeAspect="1"/>
          </p:cNvGraphicFramePr>
          <p:nvPr/>
        </p:nvGraphicFramePr>
        <p:xfrm>
          <a:off x="6858000" y="3892550"/>
          <a:ext cx="1066800" cy="679450"/>
        </p:xfrm>
        <a:graphic>
          <a:graphicData uri="http://schemas.openxmlformats.org/presentationml/2006/ole">
            <mc:AlternateContent xmlns:mc="http://schemas.openxmlformats.org/markup-compatibility/2006">
              <mc:Choice xmlns:v="urn:schemas-microsoft-com:vml" Requires="v">
                <p:oleObj name="公式" r:id="rId14" imgW="603343" imgH="342832" progId="Equation.3">
                  <p:embed/>
                </p:oleObj>
              </mc:Choice>
              <mc:Fallback>
                <p:oleObj name="公式" r:id="rId14" imgW="603343" imgH="342832" progId="Equation.3">
                  <p:embed/>
                  <p:pic>
                    <p:nvPicPr>
                      <p:cNvPr id="35" name="Object 8">
                        <a:extLst>
                          <a:ext uri="{FF2B5EF4-FFF2-40B4-BE49-F238E27FC236}">
                            <a16:creationId xmlns:a16="http://schemas.microsoft.com/office/drawing/2014/main" id="{327AE687-F17D-C59B-71B9-7F2FBFD14ED6}"/>
                          </a:ext>
                        </a:extLst>
                      </p:cNvPr>
                      <p:cNvPicPr>
                        <a:picLocks noChangeAspect="1" noChangeArrowheads="1"/>
                      </p:cNvPicPr>
                      <p:nvPr/>
                    </p:nvPicPr>
                    <p:blipFill>
                      <a:blip r:embed="rId15">
                        <a:grayscl/>
                        <a:biLevel thresh="50000"/>
                        <a:extLst>
                          <a:ext uri="{28A0092B-C50C-407E-A947-70E740481C1C}">
                            <a14:useLocalDpi xmlns:a14="http://schemas.microsoft.com/office/drawing/2010/main" val="0"/>
                          </a:ext>
                        </a:extLst>
                      </a:blip>
                      <a:srcRect/>
                      <a:stretch>
                        <a:fillRect/>
                      </a:stretch>
                    </p:blipFill>
                    <p:spPr bwMode="auto">
                      <a:xfrm>
                        <a:off x="6858000" y="3892550"/>
                        <a:ext cx="1066800" cy="6794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6" name="Object 9">
            <a:extLst>
              <a:ext uri="{FF2B5EF4-FFF2-40B4-BE49-F238E27FC236}">
                <a16:creationId xmlns:a16="http://schemas.microsoft.com/office/drawing/2014/main" id="{6A6F2B8D-3C23-CCBA-6D80-8D15A6E7E9DC}"/>
              </a:ext>
            </a:extLst>
          </p:cNvPr>
          <p:cNvGraphicFramePr>
            <a:graphicFrameLocks noChangeAspect="1"/>
          </p:cNvGraphicFramePr>
          <p:nvPr/>
        </p:nvGraphicFramePr>
        <p:xfrm>
          <a:off x="8001000" y="3892550"/>
          <a:ext cx="1300163" cy="679450"/>
        </p:xfrm>
        <a:graphic>
          <a:graphicData uri="http://schemas.openxmlformats.org/presentationml/2006/ole">
            <mc:AlternateContent xmlns:mc="http://schemas.openxmlformats.org/markup-compatibility/2006">
              <mc:Choice xmlns:v="urn:schemas-microsoft-com:vml" Requires="v">
                <p:oleObj name="公式" r:id="rId16" imgW="755473" imgH="342832" progId="Equation.3">
                  <p:embed/>
                </p:oleObj>
              </mc:Choice>
              <mc:Fallback>
                <p:oleObj name="公式" r:id="rId16" imgW="755473" imgH="342832" progId="Equation.3">
                  <p:embed/>
                  <p:pic>
                    <p:nvPicPr>
                      <p:cNvPr id="36" name="Object 9">
                        <a:extLst>
                          <a:ext uri="{FF2B5EF4-FFF2-40B4-BE49-F238E27FC236}">
                            <a16:creationId xmlns:a16="http://schemas.microsoft.com/office/drawing/2014/main" id="{6A6F2B8D-3C23-CCBA-6D80-8D15A6E7E9DC}"/>
                          </a:ext>
                        </a:extLst>
                      </p:cNvPr>
                      <p:cNvPicPr>
                        <a:picLocks noChangeAspect="1" noChangeArrowheads="1"/>
                      </p:cNvPicPr>
                      <p:nvPr/>
                    </p:nvPicPr>
                    <p:blipFill>
                      <a:blip r:embed="rId17">
                        <a:grayscl/>
                        <a:biLevel thresh="50000"/>
                        <a:extLst>
                          <a:ext uri="{28A0092B-C50C-407E-A947-70E740481C1C}">
                            <a14:useLocalDpi xmlns:a14="http://schemas.microsoft.com/office/drawing/2010/main" val="0"/>
                          </a:ext>
                        </a:extLst>
                      </a:blip>
                      <a:srcRect/>
                      <a:stretch>
                        <a:fillRect/>
                      </a:stretch>
                    </p:blipFill>
                    <p:spPr bwMode="auto">
                      <a:xfrm>
                        <a:off x="8001000" y="3892550"/>
                        <a:ext cx="1300163" cy="6794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7" name="Text Box 17">
            <a:extLst>
              <a:ext uri="{FF2B5EF4-FFF2-40B4-BE49-F238E27FC236}">
                <a16:creationId xmlns:a16="http://schemas.microsoft.com/office/drawing/2014/main" id="{8B151EF6-723C-3300-3B99-A2810E7E206A}"/>
              </a:ext>
            </a:extLst>
          </p:cNvPr>
          <p:cNvSpPr txBox="1">
            <a:spLocks noChangeArrowheads="1"/>
          </p:cNvSpPr>
          <p:nvPr/>
        </p:nvSpPr>
        <p:spPr bwMode="auto">
          <a:xfrm>
            <a:off x="2743200" y="4654550"/>
            <a:ext cx="2057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zh-CN" altLang="en-US" sz="2800">
                <a:latin typeface="Times New Roman" panose="02020603050405020304" pitchFamily="18" charset="0"/>
                <a:ea typeface="楷体_GB2312" pitchFamily="49" charset="-122"/>
              </a:rPr>
              <a:t>的敛散性；</a:t>
            </a:r>
          </a:p>
        </p:txBody>
      </p:sp>
      <p:sp>
        <p:nvSpPr>
          <p:cNvPr id="38" name="Text Box 18">
            <a:extLst>
              <a:ext uri="{FF2B5EF4-FFF2-40B4-BE49-F238E27FC236}">
                <a16:creationId xmlns:a16="http://schemas.microsoft.com/office/drawing/2014/main" id="{7C4906E4-56FE-7010-684B-AE937B8809A5}"/>
              </a:ext>
            </a:extLst>
          </p:cNvPr>
          <p:cNvSpPr txBox="1">
            <a:spLocks noChangeArrowheads="1"/>
          </p:cNvSpPr>
          <p:nvPr/>
        </p:nvSpPr>
        <p:spPr bwMode="auto">
          <a:xfrm>
            <a:off x="2438400" y="5340350"/>
            <a:ext cx="19050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en-US" altLang="zh-CN" sz="2800">
                <a:latin typeface="Times New Roman" panose="02020603050405020304" pitchFamily="18" charset="0"/>
                <a:ea typeface="楷体_GB2312" pitchFamily="49" charset="-122"/>
              </a:rPr>
              <a:t>4.</a:t>
            </a:r>
            <a:r>
              <a:rPr kumimoji="1" lang="zh-CN" altLang="en-US" sz="2800">
                <a:latin typeface="Times New Roman" panose="02020603050405020304" pitchFamily="18" charset="0"/>
                <a:ea typeface="楷体_GB2312" pitchFamily="49" charset="-122"/>
              </a:rPr>
              <a:t>写出</a:t>
            </a:r>
          </a:p>
        </p:txBody>
      </p:sp>
      <p:graphicFrame>
        <p:nvGraphicFramePr>
          <p:cNvPr id="39" name="Object 10">
            <a:extLst>
              <a:ext uri="{FF2B5EF4-FFF2-40B4-BE49-F238E27FC236}">
                <a16:creationId xmlns:a16="http://schemas.microsoft.com/office/drawing/2014/main" id="{C06C9ACB-35CA-FA08-91BE-EBDE4CD5661D}"/>
              </a:ext>
            </a:extLst>
          </p:cNvPr>
          <p:cNvGraphicFramePr>
            <a:graphicFrameLocks noChangeAspect="1"/>
          </p:cNvGraphicFramePr>
          <p:nvPr/>
        </p:nvGraphicFramePr>
        <p:xfrm>
          <a:off x="3733800" y="5264150"/>
          <a:ext cx="1066800" cy="679450"/>
        </p:xfrm>
        <a:graphic>
          <a:graphicData uri="http://schemas.openxmlformats.org/presentationml/2006/ole">
            <mc:AlternateContent xmlns:mc="http://schemas.openxmlformats.org/markup-compatibility/2006">
              <mc:Choice xmlns:v="urn:schemas-microsoft-com:vml" Requires="v">
                <p:oleObj name="公式" r:id="rId18" imgW="603343" imgH="342832" progId="Equation.3">
                  <p:embed/>
                </p:oleObj>
              </mc:Choice>
              <mc:Fallback>
                <p:oleObj name="公式" r:id="rId18" imgW="603343" imgH="342832" progId="Equation.3">
                  <p:embed/>
                  <p:pic>
                    <p:nvPicPr>
                      <p:cNvPr id="39" name="Object 10">
                        <a:extLst>
                          <a:ext uri="{FF2B5EF4-FFF2-40B4-BE49-F238E27FC236}">
                            <a16:creationId xmlns:a16="http://schemas.microsoft.com/office/drawing/2014/main" id="{C06C9ACB-35CA-FA08-91BE-EBDE4CD5661D}"/>
                          </a:ext>
                        </a:extLst>
                      </p:cNvPr>
                      <p:cNvPicPr>
                        <a:picLocks noChangeAspect="1" noChangeArrowheads="1"/>
                      </p:cNvPicPr>
                      <p:nvPr/>
                    </p:nvPicPr>
                    <p:blipFill>
                      <a:blip r:embed="rId19">
                        <a:grayscl/>
                        <a:biLevel thresh="50000"/>
                        <a:extLst>
                          <a:ext uri="{28A0092B-C50C-407E-A947-70E740481C1C}">
                            <a14:useLocalDpi xmlns:a14="http://schemas.microsoft.com/office/drawing/2010/main" val="0"/>
                          </a:ext>
                        </a:extLst>
                      </a:blip>
                      <a:srcRect/>
                      <a:stretch>
                        <a:fillRect/>
                      </a:stretch>
                    </p:blipFill>
                    <p:spPr bwMode="auto">
                      <a:xfrm>
                        <a:off x="3733800" y="5264150"/>
                        <a:ext cx="1066800" cy="6794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0" name="Text Box 20">
            <a:extLst>
              <a:ext uri="{FF2B5EF4-FFF2-40B4-BE49-F238E27FC236}">
                <a16:creationId xmlns:a16="http://schemas.microsoft.com/office/drawing/2014/main" id="{5ED2C3D3-ACA9-63D5-4A56-ED6057CAC8DA}"/>
              </a:ext>
            </a:extLst>
          </p:cNvPr>
          <p:cNvSpPr txBox="1">
            <a:spLocks noChangeArrowheads="1"/>
          </p:cNvSpPr>
          <p:nvPr/>
        </p:nvSpPr>
        <p:spPr bwMode="auto">
          <a:xfrm>
            <a:off x="4876800" y="5340350"/>
            <a:ext cx="2590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zh-CN" altLang="en-US" sz="2800">
                <a:latin typeface="Times New Roman" panose="02020603050405020304" pitchFamily="18" charset="0"/>
                <a:ea typeface="楷体_GB2312" pitchFamily="49" charset="-122"/>
              </a:rPr>
              <a:t>的收敛域</a:t>
            </a:r>
            <a:r>
              <a:rPr kumimoji="1" lang="en-US" altLang="zh-CN" sz="2800">
                <a:latin typeface="Times New Roman" panose="02020603050405020304" pitchFamily="18" charset="0"/>
                <a:ea typeface="楷体_GB2312" pitchFamily="49" charset="-122"/>
              </a:rPr>
              <a:t>.</a:t>
            </a:r>
            <a:endParaRPr kumimoji="1" lang="zh-CN" altLang="en-US" sz="2800">
              <a:latin typeface="Times New Roman" panose="02020603050405020304" pitchFamily="18" charset="0"/>
              <a:ea typeface="楷体_GB2312" pitchFamily="49" charset="-122"/>
            </a:endParaRPr>
          </a:p>
        </p:txBody>
      </p:sp>
      <p:graphicFrame>
        <p:nvGraphicFramePr>
          <p:cNvPr id="41" name="Object 11">
            <a:extLst>
              <a:ext uri="{FF2B5EF4-FFF2-40B4-BE49-F238E27FC236}">
                <a16:creationId xmlns:a16="http://schemas.microsoft.com/office/drawing/2014/main" id="{E425205A-3202-FD33-3DE7-44F8923B133F}"/>
              </a:ext>
            </a:extLst>
          </p:cNvPr>
          <p:cNvGraphicFramePr>
            <a:graphicFrameLocks noChangeAspect="1"/>
          </p:cNvGraphicFramePr>
          <p:nvPr/>
        </p:nvGraphicFramePr>
        <p:xfrm>
          <a:off x="5562600" y="2292350"/>
          <a:ext cx="3200400" cy="623888"/>
        </p:xfrm>
        <a:graphic>
          <a:graphicData uri="http://schemas.openxmlformats.org/presentationml/2006/ole">
            <mc:AlternateContent xmlns:mc="http://schemas.openxmlformats.org/markup-compatibility/2006">
              <mc:Choice xmlns:v="urn:schemas-microsoft-com:vml" Requires="v">
                <p:oleObj name="公式" r:id="rId20" imgW="1955800" imgH="381000" progId="Equation.3">
                  <p:embed/>
                </p:oleObj>
              </mc:Choice>
              <mc:Fallback>
                <p:oleObj name="公式" r:id="rId20" imgW="1955800" imgH="381000" progId="Equation.3">
                  <p:embed/>
                  <p:pic>
                    <p:nvPicPr>
                      <p:cNvPr id="41" name="Object 11">
                        <a:extLst>
                          <a:ext uri="{FF2B5EF4-FFF2-40B4-BE49-F238E27FC236}">
                            <a16:creationId xmlns:a16="http://schemas.microsoft.com/office/drawing/2014/main" id="{E425205A-3202-FD33-3DE7-44F8923B133F}"/>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5562600" y="2292350"/>
                        <a:ext cx="3200400" cy="6238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5234"/>
                                        </p:tgtEl>
                                        <p:attrNameLst>
                                          <p:attrName>style.visibility</p:attrName>
                                        </p:attrNameLst>
                                      </p:cBhvr>
                                      <p:to>
                                        <p:strVal val="visible"/>
                                      </p:to>
                                    </p:set>
                                    <p:anim calcmode="lin" valueType="num">
                                      <p:cBhvr additive="base">
                                        <p:cTn id="7" dur="500" fill="hold"/>
                                        <p:tgtEl>
                                          <p:spTgt spid="95234"/>
                                        </p:tgtEl>
                                        <p:attrNameLst>
                                          <p:attrName>ppt_x</p:attrName>
                                        </p:attrNameLst>
                                      </p:cBhvr>
                                      <p:tavLst>
                                        <p:tav tm="0">
                                          <p:val>
                                            <p:strVal val="#ppt_x"/>
                                          </p:val>
                                        </p:tav>
                                        <p:tav tm="100000">
                                          <p:val>
                                            <p:strVal val="#ppt_x"/>
                                          </p:val>
                                        </p:tav>
                                      </p:tavLst>
                                    </p:anim>
                                    <p:anim calcmode="lin" valueType="num">
                                      <p:cBhvr additive="base">
                                        <p:cTn id="8" dur="500" fill="hold"/>
                                        <p:tgtEl>
                                          <p:spTgt spid="95234"/>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316"/>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23"/>
                                        </p:tgtEl>
                                        <p:attrNameLst>
                                          <p:attrName>style.visibility</p:attrName>
                                        </p:attrNameLst>
                                      </p:cBhvr>
                                      <p:to>
                                        <p:strVal val="visible"/>
                                      </p:to>
                                    </p:set>
                                    <p:anim calcmode="lin" valueType="num">
                                      <p:cBhvr additive="base">
                                        <p:cTn id="17" dur="500" fill="hold"/>
                                        <p:tgtEl>
                                          <p:spTgt spid="23"/>
                                        </p:tgtEl>
                                        <p:attrNameLst>
                                          <p:attrName>ppt_x</p:attrName>
                                        </p:attrNameLst>
                                      </p:cBhvr>
                                      <p:tavLst>
                                        <p:tav tm="0">
                                          <p:val>
                                            <p:strVal val="#ppt_x"/>
                                          </p:val>
                                        </p:tav>
                                        <p:tav tm="100000">
                                          <p:val>
                                            <p:strVal val="#ppt_x"/>
                                          </p:val>
                                        </p:tav>
                                      </p:tavLst>
                                    </p:anim>
                                    <p:anim calcmode="lin" valueType="num">
                                      <p:cBhvr additive="base">
                                        <p:cTn id="18"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2" presetClass="entr" presetSubtype="4" fill="hold" nodeType="clickEffect">
                                  <p:stCondLst>
                                    <p:cond delay="0"/>
                                  </p:stCondLst>
                                  <p:childTnLst>
                                    <p:set>
                                      <p:cBhvr>
                                        <p:cTn id="22" dur="1" fill="hold">
                                          <p:stCondLst>
                                            <p:cond delay="0"/>
                                          </p:stCondLst>
                                        </p:cTn>
                                        <p:tgtEl>
                                          <p:spTgt spid="24"/>
                                        </p:tgtEl>
                                        <p:attrNameLst>
                                          <p:attrName>style.visibility</p:attrName>
                                        </p:attrNameLst>
                                      </p:cBhvr>
                                      <p:to>
                                        <p:strVal val="visible"/>
                                      </p:to>
                                    </p:set>
                                    <p:anim calcmode="lin" valueType="num">
                                      <p:cBhvr additive="base">
                                        <p:cTn id="23" dur="500" fill="hold"/>
                                        <p:tgtEl>
                                          <p:spTgt spid="24"/>
                                        </p:tgtEl>
                                        <p:attrNameLst>
                                          <p:attrName>ppt_x</p:attrName>
                                        </p:attrNameLst>
                                      </p:cBhvr>
                                      <p:tavLst>
                                        <p:tav tm="0">
                                          <p:val>
                                            <p:strVal val="#ppt_x"/>
                                          </p:val>
                                        </p:tav>
                                        <p:tav tm="100000">
                                          <p:val>
                                            <p:strVal val="#ppt_x"/>
                                          </p:val>
                                        </p:tav>
                                      </p:tavLst>
                                    </p:anim>
                                    <p:anim calcmode="lin" valueType="num">
                                      <p:cBhvr additive="base">
                                        <p:cTn id="24"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25" fill="hold" nodeType="clickPar">
                      <p:stCondLst>
                        <p:cond delay="indefinite"/>
                      </p:stCondLst>
                      <p:childTnLst>
                        <p:par>
                          <p:cTn id="26" fill="hold" nodeType="withGroup">
                            <p:stCondLst>
                              <p:cond delay="0"/>
                            </p:stCondLst>
                            <p:childTnLst>
                              <p:par>
                                <p:cTn id="27" presetID="2" presetClass="entr" presetSubtype="4" fill="hold" nodeType="clickEffect">
                                  <p:stCondLst>
                                    <p:cond delay="0"/>
                                  </p:stCondLst>
                                  <p:childTnLst>
                                    <p:set>
                                      <p:cBhvr>
                                        <p:cTn id="28" dur="1" fill="hold">
                                          <p:stCondLst>
                                            <p:cond delay="0"/>
                                          </p:stCondLst>
                                        </p:cTn>
                                        <p:tgtEl>
                                          <p:spTgt spid="25"/>
                                        </p:tgtEl>
                                        <p:attrNameLst>
                                          <p:attrName>style.visibility</p:attrName>
                                        </p:attrNameLst>
                                      </p:cBhvr>
                                      <p:to>
                                        <p:strVal val="visible"/>
                                      </p:to>
                                    </p:set>
                                    <p:anim calcmode="lin" valueType="num">
                                      <p:cBhvr additive="base">
                                        <p:cTn id="29" dur="500" fill="hold"/>
                                        <p:tgtEl>
                                          <p:spTgt spid="25"/>
                                        </p:tgtEl>
                                        <p:attrNameLst>
                                          <p:attrName>ppt_x</p:attrName>
                                        </p:attrNameLst>
                                      </p:cBhvr>
                                      <p:tavLst>
                                        <p:tav tm="0">
                                          <p:val>
                                            <p:strVal val="#ppt_x"/>
                                          </p:val>
                                        </p:tav>
                                        <p:tav tm="100000">
                                          <p:val>
                                            <p:strVal val="#ppt_x"/>
                                          </p:val>
                                        </p:tav>
                                      </p:tavLst>
                                    </p:anim>
                                    <p:anim calcmode="lin" valueType="num">
                                      <p:cBhvr additive="base">
                                        <p:cTn id="30" dur="500" fill="hold"/>
                                        <p:tgtEl>
                                          <p:spTgt spid="25"/>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41"/>
                                        </p:tgtEl>
                                        <p:attrNameLst>
                                          <p:attrName>style.visibility</p:attrName>
                                        </p:attrNameLst>
                                      </p:cBhvr>
                                      <p:to>
                                        <p:strVal val="visible"/>
                                      </p:to>
                                    </p:set>
                                    <p:anim calcmode="lin" valueType="num">
                                      <p:cBhvr additive="base">
                                        <p:cTn id="33" dur="500" fill="hold"/>
                                        <p:tgtEl>
                                          <p:spTgt spid="41"/>
                                        </p:tgtEl>
                                        <p:attrNameLst>
                                          <p:attrName>ppt_x</p:attrName>
                                        </p:attrNameLst>
                                      </p:cBhvr>
                                      <p:tavLst>
                                        <p:tav tm="0">
                                          <p:val>
                                            <p:strVal val="#ppt_x"/>
                                          </p:val>
                                        </p:tav>
                                        <p:tav tm="100000">
                                          <p:val>
                                            <p:strVal val="#ppt_x"/>
                                          </p:val>
                                        </p:tav>
                                      </p:tavLst>
                                    </p:anim>
                                    <p:anim calcmode="lin" valueType="num">
                                      <p:cBhvr additive="base">
                                        <p:cTn id="34" dur="500" fill="hold"/>
                                        <p:tgtEl>
                                          <p:spTgt spid="41"/>
                                        </p:tgtEl>
                                        <p:attrNameLst>
                                          <p:attrName>ppt_y</p:attrName>
                                        </p:attrNameLst>
                                      </p:cBhvr>
                                      <p:tavLst>
                                        <p:tav tm="0">
                                          <p:val>
                                            <p:strVal val="1+#ppt_h/2"/>
                                          </p:val>
                                        </p:tav>
                                        <p:tav tm="100000">
                                          <p:val>
                                            <p:strVal val="#ppt_y"/>
                                          </p:val>
                                        </p:tav>
                                      </p:tavLst>
                                    </p:anim>
                                  </p:childTnLst>
                                </p:cTn>
                              </p:par>
                            </p:childTnLst>
                          </p:cTn>
                        </p:par>
                      </p:childTnLst>
                    </p:cTn>
                  </p:par>
                  <p:par>
                    <p:cTn id="35" fill="hold" nodeType="clickPar">
                      <p:stCondLst>
                        <p:cond delay="indefinite"/>
                      </p:stCondLst>
                      <p:childTnLst>
                        <p:par>
                          <p:cTn id="36" fill="hold" nodeType="withGroup">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26"/>
                                        </p:tgtEl>
                                        <p:attrNameLst>
                                          <p:attrName>style.visibility</p:attrName>
                                        </p:attrNameLst>
                                      </p:cBhvr>
                                      <p:to>
                                        <p:strVal val="visible"/>
                                      </p:to>
                                    </p:set>
                                    <p:anim calcmode="lin" valueType="num">
                                      <p:cBhvr additive="base">
                                        <p:cTn id="39" dur="500" fill="hold"/>
                                        <p:tgtEl>
                                          <p:spTgt spid="26"/>
                                        </p:tgtEl>
                                        <p:attrNameLst>
                                          <p:attrName>ppt_x</p:attrName>
                                        </p:attrNameLst>
                                      </p:cBhvr>
                                      <p:tavLst>
                                        <p:tav tm="0">
                                          <p:val>
                                            <p:strVal val="#ppt_x"/>
                                          </p:val>
                                        </p:tav>
                                        <p:tav tm="100000">
                                          <p:val>
                                            <p:strVal val="#ppt_x"/>
                                          </p:val>
                                        </p:tav>
                                      </p:tavLst>
                                    </p:anim>
                                    <p:anim calcmode="lin" valueType="num">
                                      <p:cBhvr additive="base">
                                        <p:cTn id="40" dur="500" fill="hold"/>
                                        <p:tgtEl>
                                          <p:spTgt spid="26"/>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27"/>
                                        </p:tgtEl>
                                        <p:attrNameLst>
                                          <p:attrName>style.visibility</p:attrName>
                                        </p:attrNameLst>
                                      </p:cBhvr>
                                      <p:to>
                                        <p:strVal val="visible"/>
                                      </p:to>
                                    </p:set>
                                    <p:anim calcmode="lin" valueType="num">
                                      <p:cBhvr additive="base">
                                        <p:cTn id="43" dur="500" fill="hold"/>
                                        <p:tgtEl>
                                          <p:spTgt spid="27"/>
                                        </p:tgtEl>
                                        <p:attrNameLst>
                                          <p:attrName>ppt_x</p:attrName>
                                        </p:attrNameLst>
                                      </p:cBhvr>
                                      <p:tavLst>
                                        <p:tav tm="0">
                                          <p:val>
                                            <p:strVal val="#ppt_x"/>
                                          </p:val>
                                        </p:tav>
                                        <p:tav tm="100000">
                                          <p:val>
                                            <p:strVal val="#ppt_x"/>
                                          </p:val>
                                        </p:tav>
                                      </p:tavLst>
                                    </p:anim>
                                    <p:anim calcmode="lin" valueType="num">
                                      <p:cBhvr additive="base">
                                        <p:cTn id="44"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28"/>
                                        </p:tgtEl>
                                        <p:attrNameLst>
                                          <p:attrName>style.visibility</p:attrName>
                                        </p:attrNameLst>
                                      </p:cBhvr>
                                      <p:to>
                                        <p:strVal val="visible"/>
                                      </p:to>
                                    </p:set>
                                    <p:anim calcmode="lin" valueType="num">
                                      <p:cBhvr additive="base">
                                        <p:cTn id="49" dur="500" fill="hold"/>
                                        <p:tgtEl>
                                          <p:spTgt spid="28"/>
                                        </p:tgtEl>
                                        <p:attrNameLst>
                                          <p:attrName>ppt_x</p:attrName>
                                        </p:attrNameLst>
                                      </p:cBhvr>
                                      <p:tavLst>
                                        <p:tav tm="0">
                                          <p:val>
                                            <p:strVal val="#ppt_x"/>
                                          </p:val>
                                        </p:tav>
                                        <p:tav tm="100000">
                                          <p:val>
                                            <p:strVal val="#ppt_x"/>
                                          </p:val>
                                        </p:tav>
                                      </p:tavLst>
                                    </p:anim>
                                    <p:anim calcmode="lin" valueType="num">
                                      <p:cBhvr additive="base">
                                        <p:cTn id="50" dur="500" fill="hold"/>
                                        <p:tgtEl>
                                          <p:spTgt spid="28"/>
                                        </p:tgtEl>
                                        <p:attrNameLst>
                                          <p:attrName>ppt_y</p:attrName>
                                        </p:attrNameLst>
                                      </p:cBhvr>
                                      <p:tavLst>
                                        <p:tav tm="0">
                                          <p:val>
                                            <p:strVal val="1+#ppt_h/2"/>
                                          </p:val>
                                        </p:tav>
                                        <p:tav tm="100000">
                                          <p:val>
                                            <p:strVal val="#ppt_y"/>
                                          </p:val>
                                        </p:tav>
                                      </p:tavLst>
                                    </p:anim>
                                  </p:childTnLst>
                                </p:cTn>
                              </p:par>
                              <p:par>
                                <p:cTn id="51" presetID="2" presetClass="entr" presetSubtype="4" fill="hold" nodeType="withEffect">
                                  <p:stCondLst>
                                    <p:cond delay="0"/>
                                  </p:stCondLst>
                                  <p:childTnLst>
                                    <p:set>
                                      <p:cBhvr>
                                        <p:cTn id="52" dur="1" fill="hold">
                                          <p:stCondLst>
                                            <p:cond delay="0"/>
                                          </p:stCondLst>
                                        </p:cTn>
                                        <p:tgtEl>
                                          <p:spTgt spid="29"/>
                                        </p:tgtEl>
                                        <p:attrNameLst>
                                          <p:attrName>style.visibility</p:attrName>
                                        </p:attrNameLst>
                                      </p:cBhvr>
                                      <p:to>
                                        <p:strVal val="visible"/>
                                      </p:to>
                                    </p:set>
                                    <p:anim calcmode="lin" valueType="num">
                                      <p:cBhvr additive="base">
                                        <p:cTn id="53" dur="500" fill="hold"/>
                                        <p:tgtEl>
                                          <p:spTgt spid="29"/>
                                        </p:tgtEl>
                                        <p:attrNameLst>
                                          <p:attrName>ppt_x</p:attrName>
                                        </p:attrNameLst>
                                      </p:cBhvr>
                                      <p:tavLst>
                                        <p:tav tm="0">
                                          <p:val>
                                            <p:strVal val="#ppt_x"/>
                                          </p:val>
                                        </p:tav>
                                        <p:tav tm="100000">
                                          <p:val>
                                            <p:strVal val="#ppt_x"/>
                                          </p:val>
                                        </p:tav>
                                      </p:tavLst>
                                    </p:anim>
                                    <p:anim calcmode="lin" valueType="num">
                                      <p:cBhvr additive="base">
                                        <p:cTn id="54" dur="500" fill="hold"/>
                                        <p:tgtEl>
                                          <p:spTgt spid="29"/>
                                        </p:tgtEl>
                                        <p:attrNameLst>
                                          <p:attrName>ppt_y</p:attrName>
                                        </p:attrNameLst>
                                      </p:cBhvr>
                                      <p:tavLst>
                                        <p:tav tm="0">
                                          <p:val>
                                            <p:strVal val="1+#ppt_h/2"/>
                                          </p:val>
                                        </p:tav>
                                        <p:tav tm="100000">
                                          <p:val>
                                            <p:strVal val="#ppt_y"/>
                                          </p:val>
                                        </p:tav>
                                      </p:tavLst>
                                    </p:anim>
                                  </p:childTnLst>
                                </p:cTn>
                              </p:par>
                              <p:par>
                                <p:cTn id="55" presetID="2" presetClass="entr" presetSubtype="4" fill="hold" grpId="0" nodeType="withEffect">
                                  <p:stCondLst>
                                    <p:cond delay="0"/>
                                  </p:stCondLst>
                                  <p:childTnLst>
                                    <p:set>
                                      <p:cBhvr>
                                        <p:cTn id="56" dur="1" fill="hold">
                                          <p:stCondLst>
                                            <p:cond delay="0"/>
                                          </p:stCondLst>
                                        </p:cTn>
                                        <p:tgtEl>
                                          <p:spTgt spid="30"/>
                                        </p:tgtEl>
                                        <p:attrNameLst>
                                          <p:attrName>style.visibility</p:attrName>
                                        </p:attrNameLst>
                                      </p:cBhvr>
                                      <p:to>
                                        <p:strVal val="visible"/>
                                      </p:to>
                                    </p:set>
                                    <p:anim calcmode="lin" valueType="num">
                                      <p:cBhvr additive="base">
                                        <p:cTn id="57" dur="500" fill="hold"/>
                                        <p:tgtEl>
                                          <p:spTgt spid="30"/>
                                        </p:tgtEl>
                                        <p:attrNameLst>
                                          <p:attrName>ppt_x</p:attrName>
                                        </p:attrNameLst>
                                      </p:cBhvr>
                                      <p:tavLst>
                                        <p:tav tm="0">
                                          <p:val>
                                            <p:strVal val="#ppt_x"/>
                                          </p:val>
                                        </p:tav>
                                        <p:tav tm="100000">
                                          <p:val>
                                            <p:strVal val="#ppt_x"/>
                                          </p:val>
                                        </p:tav>
                                      </p:tavLst>
                                    </p:anim>
                                    <p:anim calcmode="lin" valueType="num">
                                      <p:cBhvr additive="base">
                                        <p:cTn id="58" dur="500" fill="hold"/>
                                        <p:tgtEl>
                                          <p:spTgt spid="30"/>
                                        </p:tgtEl>
                                        <p:attrNameLst>
                                          <p:attrName>ppt_y</p:attrName>
                                        </p:attrNameLst>
                                      </p:cBhvr>
                                      <p:tavLst>
                                        <p:tav tm="0">
                                          <p:val>
                                            <p:strVal val="1+#ppt_h/2"/>
                                          </p:val>
                                        </p:tav>
                                        <p:tav tm="100000">
                                          <p:val>
                                            <p:strVal val="#ppt_y"/>
                                          </p:val>
                                        </p:tav>
                                      </p:tavLst>
                                    </p:anim>
                                  </p:childTnLst>
                                </p:cTn>
                              </p:par>
                              <p:par>
                                <p:cTn id="59" presetID="2" presetClass="entr" presetSubtype="4" fill="hold" nodeType="withEffect">
                                  <p:stCondLst>
                                    <p:cond delay="0"/>
                                  </p:stCondLst>
                                  <p:childTnLst>
                                    <p:set>
                                      <p:cBhvr>
                                        <p:cTn id="60" dur="1" fill="hold">
                                          <p:stCondLst>
                                            <p:cond delay="0"/>
                                          </p:stCondLst>
                                        </p:cTn>
                                        <p:tgtEl>
                                          <p:spTgt spid="31"/>
                                        </p:tgtEl>
                                        <p:attrNameLst>
                                          <p:attrName>style.visibility</p:attrName>
                                        </p:attrNameLst>
                                      </p:cBhvr>
                                      <p:to>
                                        <p:strVal val="visible"/>
                                      </p:to>
                                    </p:set>
                                    <p:anim calcmode="lin" valueType="num">
                                      <p:cBhvr additive="base">
                                        <p:cTn id="61" dur="500" fill="hold"/>
                                        <p:tgtEl>
                                          <p:spTgt spid="31"/>
                                        </p:tgtEl>
                                        <p:attrNameLst>
                                          <p:attrName>ppt_x</p:attrName>
                                        </p:attrNameLst>
                                      </p:cBhvr>
                                      <p:tavLst>
                                        <p:tav tm="0">
                                          <p:val>
                                            <p:strVal val="#ppt_x"/>
                                          </p:val>
                                        </p:tav>
                                        <p:tav tm="100000">
                                          <p:val>
                                            <p:strVal val="#ppt_x"/>
                                          </p:val>
                                        </p:tav>
                                      </p:tavLst>
                                    </p:anim>
                                    <p:anim calcmode="lin" valueType="num">
                                      <p:cBhvr additive="base">
                                        <p:cTn id="62"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par>
                    <p:cTn id="63" fill="hold" nodeType="clickPar">
                      <p:stCondLst>
                        <p:cond delay="indefinite"/>
                      </p:stCondLst>
                      <p:childTnLst>
                        <p:par>
                          <p:cTn id="64" fill="hold" nodeType="withGroup">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32"/>
                                        </p:tgtEl>
                                        <p:attrNameLst>
                                          <p:attrName>style.visibility</p:attrName>
                                        </p:attrNameLst>
                                      </p:cBhvr>
                                      <p:to>
                                        <p:strVal val="visible"/>
                                      </p:to>
                                    </p:set>
                                    <p:anim calcmode="lin" valueType="num">
                                      <p:cBhvr additive="base">
                                        <p:cTn id="67" dur="500" fill="hold"/>
                                        <p:tgtEl>
                                          <p:spTgt spid="32"/>
                                        </p:tgtEl>
                                        <p:attrNameLst>
                                          <p:attrName>ppt_x</p:attrName>
                                        </p:attrNameLst>
                                      </p:cBhvr>
                                      <p:tavLst>
                                        <p:tav tm="0">
                                          <p:val>
                                            <p:strVal val="#ppt_x"/>
                                          </p:val>
                                        </p:tav>
                                        <p:tav tm="100000">
                                          <p:val>
                                            <p:strVal val="#ppt_x"/>
                                          </p:val>
                                        </p:tav>
                                      </p:tavLst>
                                    </p:anim>
                                    <p:anim calcmode="lin" valueType="num">
                                      <p:cBhvr additive="base">
                                        <p:cTn id="68" dur="500" fill="hold"/>
                                        <p:tgtEl>
                                          <p:spTgt spid="32"/>
                                        </p:tgtEl>
                                        <p:attrNameLst>
                                          <p:attrName>ppt_y</p:attrName>
                                        </p:attrNameLst>
                                      </p:cBhvr>
                                      <p:tavLst>
                                        <p:tav tm="0">
                                          <p:val>
                                            <p:strVal val="1+#ppt_h/2"/>
                                          </p:val>
                                        </p:tav>
                                        <p:tav tm="100000">
                                          <p:val>
                                            <p:strVal val="#ppt_y"/>
                                          </p:val>
                                        </p:tav>
                                      </p:tavLst>
                                    </p:anim>
                                  </p:childTnLst>
                                </p:cTn>
                              </p:par>
                              <p:par>
                                <p:cTn id="69" presetID="2" presetClass="entr" presetSubtype="4" fill="hold" nodeType="withEffect">
                                  <p:stCondLst>
                                    <p:cond delay="0"/>
                                  </p:stCondLst>
                                  <p:childTnLst>
                                    <p:set>
                                      <p:cBhvr>
                                        <p:cTn id="70" dur="1" fill="hold">
                                          <p:stCondLst>
                                            <p:cond delay="0"/>
                                          </p:stCondLst>
                                        </p:cTn>
                                        <p:tgtEl>
                                          <p:spTgt spid="33"/>
                                        </p:tgtEl>
                                        <p:attrNameLst>
                                          <p:attrName>style.visibility</p:attrName>
                                        </p:attrNameLst>
                                      </p:cBhvr>
                                      <p:to>
                                        <p:strVal val="visible"/>
                                      </p:to>
                                    </p:set>
                                    <p:anim calcmode="lin" valueType="num">
                                      <p:cBhvr additive="base">
                                        <p:cTn id="71" dur="500" fill="hold"/>
                                        <p:tgtEl>
                                          <p:spTgt spid="33"/>
                                        </p:tgtEl>
                                        <p:attrNameLst>
                                          <p:attrName>ppt_x</p:attrName>
                                        </p:attrNameLst>
                                      </p:cBhvr>
                                      <p:tavLst>
                                        <p:tav tm="0">
                                          <p:val>
                                            <p:strVal val="#ppt_x"/>
                                          </p:val>
                                        </p:tav>
                                        <p:tav tm="100000">
                                          <p:val>
                                            <p:strVal val="#ppt_x"/>
                                          </p:val>
                                        </p:tav>
                                      </p:tavLst>
                                    </p:anim>
                                    <p:anim calcmode="lin" valueType="num">
                                      <p:cBhvr additive="base">
                                        <p:cTn id="72" dur="500" fill="hold"/>
                                        <p:tgtEl>
                                          <p:spTgt spid="33"/>
                                        </p:tgtEl>
                                        <p:attrNameLst>
                                          <p:attrName>ppt_y</p:attrName>
                                        </p:attrNameLst>
                                      </p:cBhvr>
                                      <p:tavLst>
                                        <p:tav tm="0">
                                          <p:val>
                                            <p:strVal val="1+#ppt_h/2"/>
                                          </p:val>
                                        </p:tav>
                                        <p:tav tm="100000">
                                          <p:val>
                                            <p:strVal val="#ppt_y"/>
                                          </p:val>
                                        </p:tav>
                                      </p:tavLst>
                                    </p:anim>
                                  </p:childTnLst>
                                </p:cTn>
                              </p:par>
                              <p:par>
                                <p:cTn id="73" presetID="2" presetClass="entr" presetSubtype="4" fill="hold" grpId="0" nodeType="withEffect">
                                  <p:stCondLst>
                                    <p:cond delay="0"/>
                                  </p:stCondLst>
                                  <p:childTnLst>
                                    <p:set>
                                      <p:cBhvr>
                                        <p:cTn id="74" dur="1" fill="hold">
                                          <p:stCondLst>
                                            <p:cond delay="0"/>
                                          </p:stCondLst>
                                        </p:cTn>
                                        <p:tgtEl>
                                          <p:spTgt spid="34"/>
                                        </p:tgtEl>
                                        <p:attrNameLst>
                                          <p:attrName>style.visibility</p:attrName>
                                        </p:attrNameLst>
                                      </p:cBhvr>
                                      <p:to>
                                        <p:strVal val="visible"/>
                                      </p:to>
                                    </p:set>
                                    <p:anim calcmode="lin" valueType="num">
                                      <p:cBhvr additive="base">
                                        <p:cTn id="75" dur="500" fill="hold"/>
                                        <p:tgtEl>
                                          <p:spTgt spid="34"/>
                                        </p:tgtEl>
                                        <p:attrNameLst>
                                          <p:attrName>ppt_x</p:attrName>
                                        </p:attrNameLst>
                                      </p:cBhvr>
                                      <p:tavLst>
                                        <p:tav tm="0">
                                          <p:val>
                                            <p:strVal val="#ppt_x"/>
                                          </p:val>
                                        </p:tav>
                                        <p:tav tm="100000">
                                          <p:val>
                                            <p:strVal val="#ppt_x"/>
                                          </p:val>
                                        </p:tav>
                                      </p:tavLst>
                                    </p:anim>
                                    <p:anim calcmode="lin" valueType="num">
                                      <p:cBhvr additive="base">
                                        <p:cTn id="76" dur="500" fill="hold"/>
                                        <p:tgtEl>
                                          <p:spTgt spid="34"/>
                                        </p:tgtEl>
                                        <p:attrNameLst>
                                          <p:attrName>ppt_y</p:attrName>
                                        </p:attrNameLst>
                                      </p:cBhvr>
                                      <p:tavLst>
                                        <p:tav tm="0">
                                          <p:val>
                                            <p:strVal val="1+#ppt_h/2"/>
                                          </p:val>
                                        </p:tav>
                                        <p:tav tm="100000">
                                          <p:val>
                                            <p:strVal val="#ppt_y"/>
                                          </p:val>
                                        </p:tav>
                                      </p:tavLst>
                                    </p:anim>
                                  </p:childTnLst>
                                </p:cTn>
                              </p:par>
                              <p:par>
                                <p:cTn id="77" presetID="2" presetClass="entr" presetSubtype="4" fill="hold" nodeType="withEffect">
                                  <p:stCondLst>
                                    <p:cond delay="0"/>
                                  </p:stCondLst>
                                  <p:childTnLst>
                                    <p:set>
                                      <p:cBhvr>
                                        <p:cTn id="78" dur="1" fill="hold">
                                          <p:stCondLst>
                                            <p:cond delay="0"/>
                                          </p:stCondLst>
                                        </p:cTn>
                                        <p:tgtEl>
                                          <p:spTgt spid="35"/>
                                        </p:tgtEl>
                                        <p:attrNameLst>
                                          <p:attrName>style.visibility</p:attrName>
                                        </p:attrNameLst>
                                      </p:cBhvr>
                                      <p:to>
                                        <p:strVal val="visible"/>
                                      </p:to>
                                    </p:set>
                                    <p:anim calcmode="lin" valueType="num">
                                      <p:cBhvr additive="base">
                                        <p:cTn id="79" dur="500" fill="hold"/>
                                        <p:tgtEl>
                                          <p:spTgt spid="35"/>
                                        </p:tgtEl>
                                        <p:attrNameLst>
                                          <p:attrName>ppt_x</p:attrName>
                                        </p:attrNameLst>
                                      </p:cBhvr>
                                      <p:tavLst>
                                        <p:tav tm="0">
                                          <p:val>
                                            <p:strVal val="#ppt_x"/>
                                          </p:val>
                                        </p:tav>
                                        <p:tav tm="100000">
                                          <p:val>
                                            <p:strVal val="#ppt_x"/>
                                          </p:val>
                                        </p:tav>
                                      </p:tavLst>
                                    </p:anim>
                                    <p:anim calcmode="lin" valueType="num">
                                      <p:cBhvr additive="base">
                                        <p:cTn id="80" dur="500" fill="hold"/>
                                        <p:tgtEl>
                                          <p:spTgt spid="35"/>
                                        </p:tgtEl>
                                        <p:attrNameLst>
                                          <p:attrName>ppt_y</p:attrName>
                                        </p:attrNameLst>
                                      </p:cBhvr>
                                      <p:tavLst>
                                        <p:tav tm="0">
                                          <p:val>
                                            <p:strVal val="1+#ppt_h/2"/>
                                          </p:val>
                                        </p:tav>
                                        <p:tav tm="100000">
                                          <p:val>
                                            <p:strVal val="#ppt_y"/>
                                          </p:val>
                                        </p:tav>
                                      </p:tavLst>
                                    </p:anim>
                                  </p:childTnLst>
                                </p:cTn>
                              </p:par>
                              <p:par>
                                <p:cTn id="81" presetID="2" presetClass="entr" presetSubtype="4" fill="hold" nodeType="withEffect">
                                  <p:stCondLst>
                                    <p:cond delay="0"/>
                                  </p:stCondLst>
                                  <p:childTnLst>
                                    <p:set>
                                      <p:cBhvr>
                                        <p:cTn id="82" dur="1" fill="hold">
                                          <p:stCondLst>
                                            <p:cond delay="0"/>
                                          </p:stCondLst>
                                        </p:cTn>
                                        <p:tgtEl>
                                          <p:spTgt spid="36"/>
                                        </p:tgtEl>
                                        <p:attrNameLst>
                                          <p:attrName>style.visibility</p:attrName>
                                        </p:attrNameLst>
                                      </p:cBhvr>
                                      <p:to>
                                        <p:strVal val="visible"/>
                                      </p:to>
                                    </p:set>
                                    <p:anim calcmode="lin" valueType="num">
                                      <p:cBhvr additive="base">
                                        <p:cTn id="83" dur="500" fill="hold"/>
                                        <p:tgtEl>
                                          <p:spTgt spid="36"/>
                                        </p:tgtEl>
                                        <p:attrNameLst>
                                          <p:attrName>ppt_x</p:attrName>
                                        </p:attrNameLst>
                                      </p:cBhvr>
                                      <p:tavLst>
                                        <p:tav tm="0">
                                          <p:val>
                                            <p:strVal val="#ppt_x"/>
                                          </p:val>
                                        </p:tav>
                                        <p:tav tm="100000">
                                          <p:val>
                                            <p:strVal val="#ppt_x"/>
                                          </p:val>
                                        </p:tav>
                                      </p:tavLst>
                                    </p:anim>
                                    <p:anim calcmode="lin" valueType="num">
                                      <p:cBhvr additive="base">
                                        <p:cTn id="84" dur="500" fill="hold"/>
                                        <p:tgtEl>
                                          <p:spTgt spid="36"/>
                                        </p:tgtEl>
                                        <p:attrNameLst>
                                          <p:attrName>ppt_y</p:attrName>
                                        </p:attrNameLst>
                                      </p:cBhvr>
                                      <p:tavLst>
                                        <p:tav tm="0">
                                          <p:val>
                                            <p:strVal val="1+#ppt_h/2"/>
                                          </p:val>
                                        </p:tav>
                                        <p:tav tm="100000">
                                          <p:val>
                                            <p:strVal val="#ppt_y"/>
                                          </p:val>
                                        </p:tav>
                                      </p:tavLst>
                                    </p:anim>
                                  </p:childTnLst>
                                </p:cTn>
                              </p:par>
                              <p:par>
                                <p:cTn id="85" presetID="2" presetClass="entr" presetSubtype="4" fill="hold" grpId="0" nodeType="withEffect">
                                  <p:stCondLst>
                                    <p:cond delay="0"/>
                                  </p:stCondLst>
                                  <p:childTnLst>
                                    <p:set>
                                      <p:cBhvr>
                                        <p:cTn id="86" dur="1" fill="hold">
                                          <p:stCondLst>
                                            <p:cond delay="0"/>
                                          </p:stCondLst>
                                        </p:cTn>
                                        <p:tgtEl>
                                          <p:spTgt spid="37"/>
                                        </p:tgtEl>
                                        <p:attrNameLst>
                                          <p:attrName>style.visibility</p:attrName>
                                        </p:attrNameLst>
                                      </p:cBhvr>
                                      <p:to>
                                        <p:strVal val="visible"/>
                                      </p:to>
                                    </p:set>
                                    <p:anim calcmode="lin" valueType="num">
                                      <p:cBhvr additive="base">
                                        <p:cTn id="87" dur="500" fill="hold"/>
                                        <p:tgtEl>
                                          <p:spTgt spid="37"/>
                                        </p:tgtEl>
                                        <p:attrNameLst>
                                          <p:attrName>ppt_x</p:attrName>
                                        </p:attrNameLst>
                                      </p:cBhvr>
                                      <p:tavLst>
                                        <p:tav tm="0">
                                          <p:val>
                                            <p:strVal val="#ppt_x"/>
                                          </p:val>
                                        </p:tav>
                                        <p:tav tm="100000">
                                          <p:val>
                                            <p:strVal val="#ppt_x"/>
                                          </p:val>
                                        </p:tav>
                                      </p:tavLst>
                                    </p:anim>
                                    <p:anim calcmode="lin" valueType="num">
                                      <p:cBhvr additive="base">
                                        <p:cTn id="88"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par>
                    <p:cTn id="89" fill="hold" nodeType="clickPar">
                      <p:stCondLst>
                        <p:cond delay="indefinite"/>
                      </p:stCondLst>
                      <p:childTnLst>
                        <p:par>
                          <p:cTn id="90" fill="hold" nodeType="withGroup">
                            <p:stCondLst>
                              <p:cond delay="0"/>
                            </p:stCondLst>
                            <p:childTnLst>
                              <p:par>
                                <p:cTn id="91" presetID="2" presetClass="entr" presetSubtype="4" fill="hold" grpId="0" nodeType="clickEffect">
                                  <p:stCondLst>
                                    <p:cond delay="0"/>
                                  </p:stCondLst>
                                  <p:childTnLst>
                                    <p:set>
                                      <p:cBhvr>
                                        <p:cTn id="92" dur="1" fill="hold">
                                          <p:stCondLst>
                                            <p:cond delay="0"/>
                                          </p:stCondLst>
                                        </p:cTn>
                                        <p:tgtEl>
                                          <p:spTgt spid="38"/>
                                        </p:tgtEl>
                                        <p:attrNameLst>
                                          <p:attrName>style.visibility</p:attrName>
                                        </p:attrNameLst>
                                      </p:cBhvr>
                                      <p:to>
                                        <p:strVal val="visible"/>
                                      </p:to>
                                    </p:set>
                                    <p:anim calcmode="lin" valueType="num">
                                      <p:cBhvr additive="base">
                                        <p:cTn id="93" dur="500" fill="hold"/>
                                        <p:tgtEl>
                                          <p:spTgt spid="38"/>
                                        </p:tgtEl>
                                        <p:attrNameLst>
                                          <p:attrName>ppt_x</p:attrName>
                                        </p:attrNameLst>
                                      </p:cBhvr>
                                      <p:tavLst>
                                        <p:tav tm="0">
                                          <p:val>
                                            <p:strVal val="#ppt_x"/>
                                          </p:val>
                                        </p:tav>
                                        <p:tav tm="100000">
                                          <p:val>
                                            <p:strVal val="#ppt_x"/>
                                          </p:val>
                                        </p:tav>
                                      </p:tavLst>
                                    </p:anim>
                                    <p:anim calcmode="lin" valueType="num">
                                      <p:cBhvr additive="base">
                                        <p:cTn id="94" dur="500" fill="hold"/>
                                        <p:tgtEl>
                                          <p:spTgt spid="38"/>
                                        </p:tgtEl>
                                        <p:attrNameLst>
                                          <p:attrName>ppt_y</p:attrName>
                                        </p:attrNameLst>
                                      </p:cBhvr>
                                      <p:tavLst>
                                        <p:tav tm="0">
                                          <p:val>
                                            <p:strVal val="1+#ppt_h/2"/>
                                          </p:val>
                                        </p:tav>
                                        <p:tav tm="100000">
                                          <p:val>
                                            <p:strVal val="#ppt_y"/>
                                          </p:val>
                                        </p:tav>
                                      </p:tavLst>
                                    </p:anim>
                                  </p:childTnLst>
                                </p:cTn>
                              </p:par>
                              <p:par>
                                <p:cTn id="95" presetID="2" presetClass="entr" presetSubtype="4" fill="hold" nodeType="withEffect">
                                  <p:stCondLst>
                                    <p:cond delay="0"/>
                                  </p:stCondLst>
                                  <p:childTnLst>
                                    <p:set>
                                      <p:cBhvr>
                                        <p:cTn id="96" dur="1" fill="hold">
                                          <p:stCondLst>
                                            <p:cond delay="0"/>
                                          </p:stCondLst>
                                        </p:cTn>
                                        <p:tgtEl>
                                          <p:spTgt spid="39"/>
                                        </p:tgtEl>
                                        <p:attrNameLst>
                                          <p:attrName>style.visibility</p:attrName>
                                        </p:attrNameLst>
                                      </p:cBhvr>
                                      <p:to>
                                        <p:strVal val="visible"/>
                                      </p:to>
                                    </p:set>
                                    <p:anim calcmode="lin" valueType="num">
                                      <p:cBhvr additive="base">
                                        <p:cTn id="97" dur="500" fill="hold"/>
                                        <p:tgtEl>
                                          <p:spTgt spid="39"/>
                                        </p:tgtEl>
                                        <p:attrNameLst>
                                          <p:attrName>ppt_x</p:attrName>
                                        </p:attrNameLst>
                                      </p:cBhvr>
                                      <p:tavLst>
                                        <p:tav tm="0">
                                          <p:val>
                                            <p:strVal val="#ppt_x"/>
                                          </p:val>
                                        </p:tav>
                                        <p:tav tm="100000">
                                          <p:val>
                                            <p:strVal val="#ppt_x"/>
                                          </p:val>
                                        </p:tav>
                                      </p:tavLst>
                                    </p:anim>
                                    <p:anim calcmode="lin" valueType="num">
                                      <p:cBhvr additive="base">
                                        <p:cTn id="98" dur="500" fill="hold"/>
                                        <p:tgtEl>
                                          <p:spTgt spid="39"/>
                                        </p:tgtEl>
                                        <p:attrNameLst>
                                          <p:attrName>ppt_y</p:attrName>
                                        </p:attrNameLst>
                                      </p:cBhvr>
                                      <p:tavLst>
                                        <p:tav tm="0">
                                          <p:val>
                                            <p:strVal val="1+#ppt_h/2"/>
                                          </p:val>
                                        </p:tav>
                                        <p:tav tm="100000">
                                          <p:val>
                                            <p:strVal val="#ppt_y"/>
                                          </p:val>
                                        </p:tav>
                                      </p:tavLst>
                                    </p:anim>
                                  </p:childTnLst>
                                </p:cTn>
                              </p:par>
                              <p:par>
                                <p:cTn id="99" presetID="2" presetClass="entr" presetSubtype="4" fill="hold" grpId="0" nodeType="withEffect">
                                  <p:stCondLst>
                                    <p:cond delay="0"/>
                                  </p:stCondLst>
                                  <p:childTnLst>
                                    <p:set>
                                      <p:cBhvr>
                                        <p:cTn id="100" dur="1" fill="hold">
                                          <p:stCondLst>
                                            <p:cond delay="0"/>
                                          </p:stCondLst>
                                        </p:cTn>
                                        <p:tgtEl>
                                          <p:spTgt spid="40"/>
                                        </p:tgtEl>
                                        <p:attrNameLst>
                                          <p:attrName>style.visibility</p:attrName>
                                        </p:attrNameLst>
                                      </p:cBhvr>
                                      <p:to>
                                        <p:strVal val="visible"/>
                                      </p:to>
                                    </p:set>
                                    <p:anim calcmode="lin" valueType="num">
                                      <p:cBhvr additive="base">
                                        <p:cTn id="101" dur="500" fill="hold"/>
                                        <p:tgtEl>
                                          <p:spTgt spid="40"/>
                                        </p:tgtEl>
                                        <p:attrNameLst>
                                          <p:attrName>ppt_x</p:attrName>
                                        </p:attrNameLst>
                                      </p:cBhvr>
                                      <p:tavLst>
                                        <p:tav tm="0">
                                          <p:val>
                                            <p:strVal val="#ppt_x"/>
                                          </p:val>
                                        </p:tav>
                                        <p:tav tm="100000">
                                          <p:val>
                                            <p:strVal val="#ppt_x"/>
                                          </p:val>
                                        </p:tav>
                                      </p:tavLst>
                                    </p:anim>
                                    <p:anim calcmode="lin" valueType="num">
                                      <p:cBhvr additive="base">
                                        <p:cTn id="102"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234" grpId="0"/>
      <p:bldP spid="13316" grpId="0"/>
      <p:bldP spid="23" grpId="0"/>
      <p:bldP spid="26" grpId="0"/>
      <p:bldP spid="28" grpId="0"/>
      <p:bldP spid="30" grpId="0"/>
      <p:bldP spid="32" grpId="0"/>
      <p:bldP spid="34" grpId="0"/>
      <p:bldP spid="37" grpId="0"/>
      <p:bldP spid="38" grpId="0"/>
      <p:bldP spid="4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1F9F817A-9217-89A2-1143-02C764B10040}"/>
              </a:ext>
            </a:extLst>
          </p:cNvPr>
          <p:cNvSpPr>
            <a:spLocks noChangeArrowheads="1"/>
          </p:cNvSpPr>
          <p:nvPr/>
        </p:nvSpPr>
        <p:spPr bwMode="auto">
          <a:xfrm>
            <a:off x="1524000" y="152400"/>
            <a:ext cx="2819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2800" b="1">
                <a:solidFill>
                  <a:schemeClr val="tx2"/>
                </a:solidFill>
                <a:ea typeface="楷体_GB2312" pitchFamily="49" charset="-122"/>
              </a:rPr>
              <a:t>例</a:t>
            </a:r>
            <a:r>
              <a:rPr lang="en-US" altLang="zh-CN" sz="2800" b="1">
                <a:solidFill>
                  <a:schemeClr val="tx2"/>
                </a:solidFill>
                <a:ea typeface="楷体_GB2312" pitchFamily="49" charset="-122"/>
              </a:rPr>
              <a:t>3.</a:t>
            </a:r>
            <a:r>
              <a:rPr lang="en-US" altLang="zh-CN" sz="2800">
                <a:solidFill>
                  <a:schemeClr val="tx2"/>
                </a:solidFill>
                <a:ea typeface="楷体_GB2312" pitchFamily="49" charset="-122"/>
              </a:rPr>
              <a:t> </a:t>
            </a:r>
            <a:r>
              <a:rPr lang="zh-CN" altLang="en-US" sz="2800">
                <a:ea typeface="楷体_GB2312" pitchFamily="49" charset="-122"/>
              </a:rPr>
              <a:t>求级数</a:t>
            </a:r>
            <a:endParaRPr lang="zh-CN" altLang="en-US" sz="2800">
              <a:solidFill>
                <a:schemeClr val="tx2"/>
              </a:solidFill>
              <a:ea typeface="楷体_GB2312" pitchFamily="49" charset="-122"/>
            </a:endParaRPr>
          </a:p>
        </p:txBody>
      </p:sp>
      <p:graphicFrame>
        <p:nvGraphicFramePr>
          <p:cNvPr id="16387" name="Object 2">
            <a:extLst>
              <a:ext uri="{FF2B5EF4-FFF2-40B4-BE49-F238E27FC236}">
                <a16:creationId xmlns:a16="http://schemas.microsoft.com/office/drawing/2014/main" id="{69D00117-1C32-072E-CA3F-32999DE40AC5}"/>
              </a:ext>
            </a:extLst>
          </p:cNvPr>
          <p:cNvGraphicFramePr>
            <a:graphicFrameLocks noChangeAspect="1"/>
          </p:cNvGraphicFramePr>
          <p:nvPr/>
        </p:nvGraphicFramePr>
        <p:xfrm>
          <a:off x="3886200" y="0"/>
          <a:ext cx="2411413" cy="1111250"/>
        </p:xfrm>
        <a:graphic>
          <a:graphicData uri="http://schemas.openxmlformats.org/presentationml/2006/ole">
            <mc:AlternateContent xmlns:mc="http://schemas.openxmlformats.org/markup-compatibility/2006">
              <mc:Choice xmlns:v="urn:schemas-microsoft-com:vml" Requires="v">
                <p:oleObj name="公式" r:id="rId2" imgW="1200091" imgH="495097" progId="Equation.3">
                  <p:embed/>
                </p:oleObj>
              </mc:Choice>
              <mc:Fallback>
                <p:oleObj name="公式" r:id="rId2" imgW="1200091" imgH="495097" progId="Equation.3">
                  <p:embed/>
                  <p:pic>
                    <p:nvPicPr>
                      <p:cNvPr id="16387" name="Object 2">
                        <a:extLst>
                          <a:ext uri="{FF2B5EF4-FFF2-40B4-BE49-F238E27FC236}">
                            <a16:creationId xmlns:a16="http://schemas.microsoft.com/office/drawing/2014/main" id="{69D00117-1C32-072E-CA3F-32999DE40AC5}"/>
                          </a:ext>
                        </a:extLst>
                      </p:cNvPr>
                      <p:cNvPicPr>
                        <a:picLocks noChangeAspect="1" noChangeArrowheads="1"/>
                      </p:cNvPicPr>
                      <p:nvPr/>
                    </p:nvPicPr>
                    <p:blipFill>
                      <a:blip r:embed="rId3">
                        <a:grayscl/>
                        <a:biLevel thresh="50000"/>
                        <a:extLst>
                          <a:ext uri="{28A0092B-C50C-407E-A947-70E740481C1C}">
                            <a14:useLocalDpi xmlns:a14="http://schemas.microsoft.com/office/drawing/2010/main" val="0"/>
                          </a:ext>
                        </a:extLst>
                      </a:blip>
                      <a:srcRect/>
                      <a:stretch>
                        <a:fillRect/>
                      </a:stretch>
                    </p:blipFill>
                    <p:spPr bwMode="auto">
                      <a:xfrm>
                        <a:off x="3886200" y="0"/>
                        <a:ext cx="2411413" cy="1111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6388" name="Text Box 4">
            <a:extLst>
              <a:ext uri="{FF2B5EF4-FFF2-40B4-BE49-F238E27FC236}">
                <a16:creationId xmlns:a16="http://schemas.microsoft.com/office/drawing/2014/main" id="{F9BAAA36-EE74-F581-0366-E69ACEEB7545}"/>
              </a:ext>
            </a:extLst>
          </p:cNvPr>
          <p:cNvSpPr txBox="1">
            <a:spLocks noChangeArrowheads="1"/>
          </p:cNvSpPr>
          <p:nvPr/>
        </p:nvSpPr>
        <p:spPr bwMode="auto">
          <a:xfrm>
            <a:off x="6324600" y="304800"/>
            <a:ext cx="2514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zh-CN" altLang="en-US" sz="2800">
                <a:latin typeface="Times New Roman" panose="02020603050405020304" pitchFamily="18" charset="0"/>
                <a:ea typeface="楷体_GB2312" pitchFamily="49" charset="-122"/>
              </a:rPr>
              <a:t>的收敛域</a:t>
            </a:r>
            <a:r>
              <a:rPr kumimoji="1" lang="en-US" altLang="zh-CN" sz="2800">
                <a:latin typeface="Times New Roman" panose="02020603050405020304" pitchFamily="18" charset="0"/>
                <a:ea typeface="楷体_GB2312" pitchFamily="49" charset="-122"/>
              </a:rPr>
              <a:t>.</a:t>
            </a:r>
            <a:endParaRPr kumimoji="1" lang="zh-CN" altLang="en-US" sz="2800">
              <a:latin typeface="Times New Roman" panose="02020603050405020304" pitchFamily="18" charset="0"/>
              <a:ea typeface="楷体_GB2312" pitchFamily="49" charset="-122"/>
            </a:endParaRPr>
          </a:p>
        </p:txBody>
      </p:sp>
      <p:sp>
        <p:nvSpPr>
          <p:cNvPr id="97285" name="Rectangle 5">
            <a:extLst>
              <a:ext uri="{FF2B5EF4-FFF2-40B4-BE49-F238E27FC236}">
                <a16:creationId xmlns:a16="http://schemas.microsoft.com/office/drawing/2014/main" id="{4971C62B-F5ED-A6D2-F561-A947B33412E6}"/>
              </a:ext>
            </a:extLst>
          </p:cNvPr>
          <p:cNvSpPr>
            <a:spLocks noChangeArrowheads="1"/>
          </p:cNvSpPr>
          <p:nvPr/>
        </p:nvSpPr>
        <p:spPr bwMode="auto">
          <a:xfrm>
            <a:off x="1981200" y="1219200"/>
            <a:ext cx="9144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800" b="1">
                <a:solidFill>
                  <a:schemeClr val="accent2"/>
                </a:solidFill>
                <a:ea typeface="楷体_GB2312" pitchFamily="49" charset="-122"/>
              </a:rPr>
              <a:t>解：</a:t>
            </a:r>
            <a:endParaRPr lang="zh-CN" altLang="en-US" sz="2800">
              <a:ea typeface="楷体_GB2312" pitchFamily="49" charset="-122"/>
            </a:endParaRPr>
          </a:p>
        </p:txBody>
      </p:sp>
      <p:graphicFrame>
        <p:nvGraphicFramePr>
          <p:cNvPr id="97286" name="Object 3">
            <a:extLst>
              <a:ext uri="{FF2B5EF4-FFF2-40B4-BE49-F238E27FC236}">
                <a16:creationId xmlns:a16="http://schemas.microsoft.com/office/drawing/2014/main" id="{6151FE8E-9F47-0026-1EFA-AFC85F076E00}"/>
              </a:ext>
            </a:extLst>
          </p:cNvPr>
          <p:cNvGraphicFramePr>
            <a:graphicFrameLocks noChangeAspect="1"/>
          </p:cNvGraphicFramePr>
          <p:nvPr/>
        </p:nvGraphicFramePr>
        <p:xfrm>
          <a:off x="3124200" y="1219200"/>
          <a:ext cx="3352800" cy="466725"/>
        </p:xfrm>
        <a:graphic>
          <a:graphicData uri="http://schemas.openxmlformats.org/presentationml/2006/ole">
            <mc:AlternateContent xmlns:mc="http://schemas.openxmlformats.org/markup-compatibility/2006">
              <mc:Choice xmlns:v="urn:schemas-microsoft-com:vml" Requires="v">
                <p:oleObj name="公式" r:id="rId4" imgW="2095500" imgH="292100" progId="Equation.3">
                  <p:embed/>
                </p:oleObj>
              </mc:Choice>
              <mc:Fallback>
                <p:oleObj name="公式" r:id="rId4" imgW="2095500" imgH="292100" progId="Equation.3">
                  <p:embed/>
                  <p:pic>
                    <p:nvPicPr>
                      <p:cNvPr id="97286" name="Object 3">
                        <a:extLst>
                          <a:ext uri="{FF2B5EF4-FFF2-40B4-BE49-F238E27FC236}">
                            <a16:creationId xmlns:a16="http://schemas.microsoft.com/office/drawing/2014/main" id="{6151FE8E-9F47-0026-1EFA-AFC85F076E0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24200" y="1219200"/>
                        <a:ext cx="3352800" cy="466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7288" name="Object 5">
            <a:extLst>
              <a:ext uri="{FF2B5EF4-FFF2-40B4-BE49-F238E27FC236}">
                <a16:creationId xmlns:a16="http://schemas.microsoft.com/office/drawing/2014/main" id="{E4925AE2-97D3-918A-2213-49474357A673}"/>
              </a:ext>
            </a:extLst>
          </p:cNvPr>
          <p:cNvGraphicFramePr>
            <a:graphicFrameLocks noChangeAspect="1"/>
          </p:cNvGraphicFramePr>
          <p:nvPr/>
        </p:nvGraphicFramePr>
        <p:xfrm>
          <a:off x="4962525" y="1752600"/>
          <a:ext cx="2438400" cy="1643063"/>
        </p:xfrm>
        <a:graphic>
          <a:graphicData uri="http://schemas.openxmlformats.org/presentationml/2006/ole">
            <mc:AlternateContent xmlns:mc="http://schemas.openxmlformats.org/markup-compatibility/2006">
              <mc:Choice xmlns:v="urn:schemas-microsoft-com:vml" Requires="v">
                <p:oleObj name="公式" r:id="rId6" imgW="1752600" imgH="1181100" progId="Equation.3">
                  <p:embed/>
                </p:oleObj>
              </mc:Choice>
              <mc:Fallback>
                <p:oleObj name="公式" r:id="rId6" imgW="1752600" imgH="1181100" progId="Equation.3">
                  <p:embed/>
                  <p:pic>
                    <p:nvPicPr>
                      <p:cNvPr id="97288" name="Object 5">
                        <a:extLst>
                          <a:ext uri="{FF2B5EF4-FFF2-40B4-BE49-F238E27FC236}">
                            <a16:creationId xmlns:a16="http://schemas.microsoft.com/office/drawing/2014/main" id="{E4925AE2-97D3-918A-2213-49474357A67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62525" y="1752600"/>
                        <a:ext cx="2438400" cy="16430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7289" name="Object 6">
            <a:extLst>
              <a:ext uri="{FF2B5EF4-FFF2-40B4-BE49-F238E27FC236}">
                <a16:creationId xmlns:a16="http://schemas.microsoft.com/office/drawing/2014/main" id="{15F158C8-8ACB-8C73-921C-76DCC36FDB2B}"/>
              </a:ext>
            </a:extLst>
          </p:cNvPr>
          <p:cNvGraphicFramePr>
            <a:graphicFrameLocks noChangeAspect="1"/>
          </p:cNvGraphicFramePr>
          <p:nvPr/>
        </p:nvGraphicFramePr>
        <p:xfrm>
          <a:off x="7629525" y="2362200"/>
          <a:ext cx="1524000" cy="361950"/>
        </p:xfrm>
        <a:graphic>
          <a:graphicData uri="http://schemas.openxmlformats.org/presentationml/2006/ole">
            <mc:AlternateContent xmlns:mc="http://schemas.openxmlformats.org/markup-compatibility/2006">
              <mc:Choice xmlns:v="urn:schemas-microsoft-com:vml" Requires="v">
                <p:oleObj name="公式" r:id="rId8" imgW="1016000" imgH="241300" progId="Equation.3">
                  <p:embed/>
                </p:oleObj>
              </mc:Choice>
              <mc:Fallback>
                <p:oleObj name="公式" r:id="rId8" imgW="1016000" imgH="241300" progId="Equation.3">
                  <p:embed/>
                  <p:pic>
                    <p:nvPicPr>
                      <p:cNvPr id="97289" name="Object 6">
                        <a:extLst>
                          <a:ext uri="{FF2B5EF4-FFF2-40B4-BE49-F238E27FC236}">
                            <a16:creationId xmlns:a16="http://schemas.microsoft.com/office/drawing/2014/main" id="{15F158C8-8ACB-8C73-921C-76DCC36FDB2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629525" y="2362200"/>
                        <a:ext cx="1524000" cy="361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7290" name="Rectangle 10">
            <a:extLst>
              <a:ext uri="{FF2B5EF4-FFF2-40B4-BE49-F238E27FC236}">
                <a16:creationId xmlns:a16="http://schemas.microsoft.com/office/drawing/2014/main" id="{02DF5D79-C481-0395-331D-893144EEB42D}"/>
              </a:ext>
            </a:extLst>
          </p:cNvPr>
          <p:cNvSpPr>
            <a:spLocks noChangeArrowheads="1"/>
          </p:cNvSpPr>
          <p:nvPr/>
        </p:nvSpPr>
        <p:spPr bwMode="auto">
          <a:xfrm>
            <a:off x="2066925" y="3505200"/>
            <a:ext cx="14478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400" b="1">
                <a:solidFill>
                  <a:schemeClr val="accent2"/>
                </a:solidFill>
                <a:ea typeface="楷体_GB2312" pitchFamily="49" charset="-122"/>
              </a:rPr>
              <a:t>解不等式</a:t>
            </a:r>
            <a:endParaRPr lang="zh-CN" altLang="en-US" sz="2400">
              <a:ea typeface="楷体_GB2312" pitchFamily="49" charset="-122"/>
            </a:endParaRPr>
          </a:p>
        </p:txBody>
      </p:sp>
      <p:graphicFrame>
        <p:nvGraphicFramePr>
          <p:cNvPr id="97291" name="Object 7">
            <a:extLst>
              <a:ext uri="{FF2B5EF4-FFF2-40B4-BE49-F238E27FC236}">
                <a16:creationId xmlns:a16="http://schemas.microsoft.com/office/drawing/2014/main" id="{82E153AE-0F32-899E-C3B0-67C845A77791}"/>
              </a:ext>
            </a:extLst>
          </p:cNvPr>
          <p:cNvGraphicFramePr>
            <a:graphicFrameLocks noChangeAspect="1"/>
          </p:cNvGraphicFramePr>
          <p:nvPr/>
        </p:nvGraphicFramePr>
        <p:xfrm>
          <a:off x="3810000" y="3581400"/>
          <a:ext cx="1695450" cy="361950"/>
        </p:xfrm>
        <a:graphic>
          <a:graphicData uri="http://schemas.openxmlformats.org/presentationml/2006/ole">
            <mc:AlternateContent xmlns:mc="http://schemas.openxmlformats.org/markup-compatibility/2006">
              <mc:Choice xmlns:v="urn:schemas-microsoft-com:vml" Requires="v">
                <p:oleObj name="公式" r:id="rId10" imgW="1129810" imgH="241195" progId="Equation.3">
                  <p:embed/>
                </p:oleObj>
              </mc:Choice>
              <mc:Fallback>
                <p:oleObj name="公式" r:id="rId10" imgW="1129810" imgH="241195" progId="Equation.3">
                  <p:embed/>
                  <p:pic>
                    <p:nvPicPr>
                      <p:cNvPr id="97291" name="Object 7">
                        <a:extLst>
                          <a:ext uri="{FF2B5EF4-FFF2-40B4-BE49-F238E27FC236}">
                            <a16:creationId xmlns:a16="http://schemas.microsoft.com/office/drawing/2014/main" id="{82E153AE-0F32-899E-C3B0-67C845A7779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810000" y="3581400"/>
                        <a:ext cx="1695450" cy="361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7292" name="Rectangle 12">
            <a:extLst>
              <a:ext uri="{FF2B5EF4-FFF2-40B4-BE49-F238E27FC236}">
                <a16:creationId xmlns:a16="http://schemas.microsoft.com/office/drawing/2014/main" id="{07871695-0CA0-8333-0F72-1CBB5AD9B7A2}"/>
              </a:ext>
            </a:extLst>
          </p:cNvPr>
          <p:cNvSpPr>
            <a:spLocks noChangeArrowheads="1"/>
          </p:cNvSpPr>
          <p:nvPr/>
        </p:nvSpPr>
        <p:spPr bwMode="auto">
          <a:xfrm>
            <a:off x="3438525" y="4267200"/>
            <a:ext cx="19050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400" b="1">
                <a:solidFill>
                  <a:schemeClr val="accent2"/>
                </a:solidFill>
                <a:ea typeface="楷体_GB2312" pitchFamily="49" charset="-122"/>
              </a:rPr>
              <a:t>原级数化为</a:t>
            </a:r>
            <a:endParaRPr lang="zh-CN" altLang="en-US" sz="2400">
              <a:ea typeface="楷体_GB2312" pitchFamily="49" charset="-122"/>
            </a:endParaRPr>
          </a:p>
        </p:txBody>
      </p:sp>
      <p:graphicFrame>
        <p:nvGraphicFramePr>
          <p:cNvPr id="97293" name="Object 8">
            <a:extLst>
              <a:ext uri="{FF2B5EF4-FFF2-40B4-BE49-F238E27FC236}">
                <a16:creationId xmlns:a16="http://schemas.microsoft.com/office/drawing/2014/main" id="{127CD1BA-1247-BA06-6B1A-A5B0FCBD8EC7}"/>
              </a:ext>
            </a:extLst>
          </p:cNvPr>
          <p:cNvGraphicFramePr>
            <a:graphicFrameLocks noChangeAspect="1"/>
          </p:cNvGraphicFramePr>
          <p:nvPr/>
        </p:nvGraphicFramePr>
        <p:xfrm>
          <a:off x="6486525" y="3581400"/>
          <a:ext cx="1447800" cy="347663"/>
        </p:xfrm>
        <a:graphic>
          <a:graphicData uri="http://schemas.openxmlformats.org/presentationml/2006/ole">
            <mc:AlternateContent xmlns:mc="http://schemas.openxmlformats.org/markup-compatibility/2006">
              <mc:Choice xmlns:v="urn:schemas-microsoft-com:vml" Requires="v">
                <p:oleObj name="公式" r:id="rId12" imgW="952087" imgH="228501" progId="Equation.3">
                  <p:embed/>
                </p:oleObj>
              </mc:Choice>
              <mc:Fallback>
                <p:oleObj name="公式" r:id="rId12" imgW="952087" imgH="228501" progId="Equation.3">
                  <p:embed/>
                  <p:pic>
                    <p:nvPicPr>
                      <p:cNvPr id="97293" name="Object 8">
                        <a:extLst>
                          <a:ext uri="{FF2B5EF4-FFF2-40B4-BE49-F238E27FC236}">
                            <a16:creationId xmlns:a16="http://schemas.microsoft.com/office/drawing/2014/main" id="{127CD1BA-1247-BA06-6B1A-A5B0FCBD8EC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486525" y="3581400"/>
                        <a:ext cx="1447800" cy="3476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7294" name="Rectangle 14">
            <a:extLst>
              <a:ext uri="{FF2B5EF4-FFF2-40B4-BE49-F238E27FC236}">
                <a16:creationId xmlns:a16="http://schemas.microsoft.com/office/drawing/2014/main" id="{294B47C1-D707-17C3-7C14-AA87DDDF3794}"/>
              </a:ext>
            </a:extLst>
          </p:cNvPr>
          <p:cNvSpPr>
            <a:spLocks noChangeArrowheads="1"/>
          </p:cNvSpPr>
          <p:nvPr/>
        </p:nvSpPr>
        <p:spPr bwMode="auto">
          <a:xfrm>
            <a:off x="2143125" y="4267200"/>
            <a:ext cx="6096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400" b="1">
                <a:solidFill>
                  <a:schemeClr val="accent2"/>
                </a:solidFill>
                <a:ea typeface="楷体_GB2312" pitchFamily="49" charset="-122"/>
              </a:rPr>
              <a:t>令</a:t>
            </a:r>
            <a:endParaRPr lang="zh-CN" altLang="en-US" sz="2400">
              <a:ea typeface="楷体_GB2312" pitchFamily="49" charset="-122"/>
            </a:endParaRPr>
          </a:p>
        </p:txBody>
      </p:sp>
      <p:graphicFrame>
        <p:nvGraphicFramePr>
          <p:cNvPr id="97295" name="Object 9">
            <a:extLst>
              <a:ext uri="{FF2B5EF4-FFF2-40B4-BE49-F238E27FC236}">
                <a16:creationId xmlns:a16="http://schemas.microsoft.com/office/drawing/2014/main" id="{A90676A8-6CEE-0172-DC9F-1D3E5A4955E6}"/>
              </a:ext>
            </a:extLst>
          </p:cNvPr>
          <p:cNvGraphicFramePr>
            <a:graphicFrameLocks noChangeAspect="1"/>
          </p:cNvGraphicFramePr>
          <p:nvPr/>
        </p:nvGraphicFramePr>
        <p:xfrm>
          <a:off x="2676525" y="4419600"/>
          <a:ext cx="609600" cy="280988"/>
        </p:xfrm>
        <a:graphic>
          <a:graphicData uri="http://schemas.openxmlformats.org/presentationml/2006/ole">
            <mc:AlternateContent xmlns:mc="http://schemas.openxmlformats.org/markup-compatibility/2006">
              <mc:Choice xmlns:v="urn:schemas-microsoft-com:vml" Requires="v">
                <p:oleObj name="公式" r:id="rId14" imgW="495085" imgH="228501" progId="Equation.3">
                  <p:embed/>
                </p:oleObj>
              </mc:Choice>
              <mc:Fallback>
                <p:oleObj name="公式" r:id="rId14" imgW="495085" imgH="228501" progId="Equation.3">
                  <p:embed/>
                  <p:pic>
                    <p:nvPicPr>
                      <p:cNvPr id="97295" name="Object 9">
                        <a:extLst>
                          <a:ext uri="{FF2B5EF4-FFF2-40B4-BE49-F238E27FC236}">
                            <a16:creationId xmlns:a16="http://schemas.microsoft.com/office/drawing/2014/main" id="{A90676A8-6CEE-0172-DC9F-1D3E5A4955E6}"/>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676525" y="4419600"/>
                        <a:ext cx="609600" cy="2809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7296" name="Rectangle 16">
            <a:extLst>
              <a:ext uri="{FF2B5EF4-FFF2-40B4-BE49-F238E27FC236}">
                <a16:creationId xmlns:a16="http://schemas.microsoft.com/office/drawing/2014/main" id="{94D4E7F2-C1FA-EC8E-9873-EC20DB509DCC}"/>
              </a:ext>
            </a:extLst>
          </p:cNvPr>
          <p:cNvSpPr>
            <a:spLocks noChangeArrowheads="1"/>
          </p:cNvSpPr>
          <p:nvPr/>
        </p:nvSpPr>
        <p:spPr bwMode="auto">
          <a:xfrm>
            <a:off x="5800725" y="3505200"/>
            <a:ext cx="6096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400" b="1">
                <a:solidFill>
                  <a:schemeClr val="accent2"/>
                </a:solidFill>
                <a:ea typeface="楷体_GB2312" pitchFamily="49" charset="-122"/>
              </a:rPr>
              <a:t>得</a:t>
            </a:r>
            <a:endParaRPr lang="zh-CN" altLang="en-US" sz="2400">
              <a:ea typeface="楷体_GB2312" pitchFamily="49" charset="-122"/>
            </a:endParaRPr>
          </a:p>
        </p:txBody>
      </p:sp>
      <p:graphicFrame>
        <p:nvGraphicFramePr>
          <p:cNvPr id="97297" name="Object 10">
            <a:extLst>
              <a:ext uri="{FF2B5EF4-FFF2-40B4-BE49-F238E27FC236}">
                <a16:creationId xmlns:a16="http://schemas.microsoft.com/office/drawing/2014/main" id="{2B4CD1E7-BF7C-BD1A-4186-5F57CB1CB042}"/>
              </a:ext>
            </a:extLst>
          </p:cNvPr>
          <p:cNvGraphicFramePr>
            <a:graphicFrameLocks noChangeAspect="1"/>
          </p:cNvGraphicFramePr>
          <p:nvPr/>
        </p:nvGraphicFramePr>
        <p:xfrm>
          <a:off x="5114925" y="4114800"/>
          <a:ext cx="1281113" cy="814388"/>
        </p:xfrm>
        <a:graphic>
          <a:graphicData uri="http://schemas.openxmlformats.org/presentationml/2006/ole">
            <mc:AlternateContent xmlns:mc="http://schemas.openxmlformats.org/markup-compatibility/2006">
              <mc:Choice xmlns:v="urn:schemas-microsoft-com:vml" Requires="v">
                <p:oleObj name="公式" r:id="rId16" imgW="838368" imgH="495097" progId="Equation.3">
                  <p:embed/>
                </p:oleObj>
              </mc:Choice>
              <mc:Fallback>
                <p:oleObj name="公式" r:id="rId16" imgW="838368" imgH="495097" progId="Equation.3">
                  <p:embed/>
                  <p:pic>
                    <p:nvPicPr>
                      <p:cNvPr id="97297" name="Object 10">
                        <a:extLst>
                          <a:ext uri="{FF2B5EF4-FFF2-40B4-BE49-F238E27FC236}">
                            <a16:creationId xmlns:a16="http://schemas.microsoft.com/office/drawing/2014/main" id="{2B4CD1E7-BF7C-BD1A-4186-5F57CB1CB042}"/>
                          </a:ext>
                        </a:extLst>
                      </p:cNvPr>
                      <p:cNvPicPr>
                        <a:picLocks noChangeAspect="1" noChangeArrowheads="1"/>
                      </p:cNvPicPr>
                      <p:nvPr/>
                    </p:nvPicPr>
                    <p:blipFill>
                      <a:blip r:embed="rId17">
                        <a:grayscl/>
                        <a:biLevel thresh="50000"/>
                        <a:extLst>
                          <a:ext uri="{28A0092B-C50C-407E-A947-70E740481C1C}">
                            <a14:useLocalDpi xmlns:a14="http://schemas.microsoft.com/office/drawing/2010/main" val="0"/>
                          </a:ext>
                        </a:extLst>
                      </a:blip>
                      <a:srcRect/>
                      <a:stretch>
                        <a:fillRect/>
                      </a:stretch>
                    </p:blipFill>
                    <p:spPr bwMode="auto">
                      <a:xfrm>
                        <a:off x="5114925" y="4114800"/>
                        <a:ext cx="1281113" cy="8143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7298" name="Rectangle 18">
            <a:extLst>
              <a:ext uri="{FF2B5EF4-FFF2-40B4-BE49-F238E27FC236}">
                <a16:creationId xmlns:a16="http://schemas.microsoft.com/office/drawing/2014/main" id="{2D5C1EDF-5C24-324E-F1F1-33D34D362EEA}"/>
              </a:ext>
            </a:extLst>
          </p:cNvPr>
          <p:cNvSpPr>
            <a:spLocks noChangeArrowheads="1"/>
          </p:cNvSpPr>
          <p:nvPr/>
        </p:nvSpPr>
        <p:spPr bwMode="auto">
          <a:xfrm>
            <a:off x="6486525" y="4267200"/>
            <a:ext cx="19050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400" b="1">
                <a:solidFill>
                  <a:schemeClr val="accent2"/>
                </a:solidFill>
                <a:ea typeface="楷体_GB2312" pitchFamily="49" charset="-122"/>
              </a:rPr>
              <a:t>收敛；</a:t>
            </a:r>
            <a:endParaRPr lang="zh-CN" altLang="en-US" sz="2400">
              <a:ea typeface="楷体_GB2312" pitchFamily="49" charset="-122"/>
            </a:endParaRPr>
          </a:p>
        </p:txBody>
      </p:sp>
      <p:sp>
        <p:nvSpPr>
          <p:cNvPr id="97299" name="Rectangle 19">
            <a:extLst>
              <a:ext uri="{FF2B5EF4-FFF2-40B4-BE49-F238E27FC236}">
                <a16:creationId xmlns:a16="http://schemas.microsoft.com/office/drawing/2014/main" id="{CABF1EE5-E4D3-C5AB-1796-CFC98D6A631B}"/>
              </a:ext>
            </a:extLst>
          </p:cNvPr>
          <p:cNvSpPr>
            <a:spLocks noChangeArrowheads="1"/>
          </p:cNvSpPr>
          <p:nvPr/>
        </p:nvSpPr>
        <p:spPr bwMode="auto">
          <a:xfrm>
            <a:off x="3438525" y="5029200"/>
            <a:ext cx="19050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400" b="1">
                <a:solidFill>
                  <a:schemeClr val="accent2"/>
                </a:solidFill>
                <a:ea typeface="楷体_GB2312" pitchFamily="49" charset="-122"/>
              </a:rPr>
              <a:t>原级数化为</a:t>
            </a:r>
            <a:endParaRPr lang="zh-CN" altLang="en-US" sz="2400">
              <a:ea typeface="楷体_GB2312" pitchFamily="49" charset="-122"/>
            </a:endParaRPr>
          </a:p>
        </p:txBody>
      </p:sp>
      <p:sp>
        <p:nvSpPr>
          <p:cNvPr id="97300" name="Rectangle 20">
            <a:extLst>
              <a:ext uri="{FF2B5EF4-FFF2-40B4-BE49-F238E27FC236}">
                <a16:creationId xmlns:a16="http://schemas.microsoft.com/office/drawing/2014/main" id="{EBB81720-2560-EA49-7314-504C7223DE4A}"/>
              </a:ext>
            </a:extLst>
          </p:cNvPr>
          <p:cNvSpPr>
            <a:spLocks noChangeArrowheads="1"/>
          </p:cNvSpPr>
          <p:nvPr/>
        </p:nvSpPr>
        <p:spPr bwMode="auto">
          <a:xfrm>
            <a:off x="2143125" y="5029200"/>
            <a:ext cx="6096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400" b="1">
                <a:solidFill>
                  <a:schemeClr val="accent2"/>
                </a:solidFill>
                <a:ea typeface="楷体_GB2312" pitchFamily="49" charset="-122"/>
              </a:rPr>
              <a:t>令</a:t>
            </a:r>
            <a:endParaRPr lang="zh-CN" altLang="en-US" sz="2400">
              <a:ea typeface="楷体_GB2312" pitchFamily="49" charset="-122"/>
            </a:endParaRPr>
          </a:p>
        </p:txBody>
      </p:sp>
      <p:graphicFrame>
        <p:nvGraphicFramePr>
          <p:cNvPr id="97301" name="Object 11">
            <a:extLst>
              <a:ext uri="{FF2B5EF4-FFF2-40B4-BE49-F238E27FC236}">
                <a16:creationId xmlns:a16="http://schemas.microsoft.com/office/drawing/2014/main" id="{77C836EC-C447-221E-F3E6-2726779F6DB7}"/>
              </a:ext>
            </a:extLst>
          </p:cNvPr>
          <p:cNvGraphicFramePr>
            <a:graphicFrameLocks noChangeAspect="1"/>
          </p:cNvGraphicFramePr>
          <p:nvPr/>
        </p:nvGraphicFramePr>
        <p:xfrm>
          <a:off x="2606675" y="5181600"/>
          <a:ext cx="750888" cy="280988"/>
        </p:xfrm>
        <a:graphic>
          <a:graphicData uri="http://schemas.openxmlformats.org/presentationml/2006/ole">
            <mc:AlternateContent xmlns:mc="http://schemas.openxmlformats.org/markup-compatibility/2006">
              <mc:Choice xmlns:v="urn:schemas-microsoft-com:vml" Requires="v">
                <p:oleObj name="公式" r:id="rId18" imgW="609600" imgH="228600" progId="Equation.3">
                  <p:embed/>
                </p:oleObj>
              </mc:Choice>
              <mc:Fallback>
                <p:oleObj name="公式" r:id="rId18" imgW="609600" imgH="228600" progId="Equation.3">
                  <p:embed/>
                  <p:pic>
                    <p:nvPicPr>
                      <p:cNvPr id="97301" name="Object 11">
                        <a:extLst>
                          <a:ext uri="{FF2B5EF4-FFF2-40B4-BE49-F238E27FC236}">
                            <a16:creationId xmlns:a16="http://schemas.microsoft.com/office/drawing/2014/main" id="{77C836EC-C447-221E-F3E6-2726779F6DB7}"/>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2606675" y="5181600"/>
                        <a:ext cx="750888" cy="2809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7302" name="Object 12">
            <a:extLst>
              <a:ext uri="{FF2B5EF4-FFF2-40B4-BE49-F238E27FC236}">
                <a16:creationId xmlns:a16="http://schemas.microsoft.com/office/drawing/2014/main" id="{CDD6AF96-BBCF-39B9-4AB9-8EEDE2F4EC09}"/>
              </a:ext>
            </a:extLst>
          </p:cNvPr>
          <p:cNvGraphicFramePr>
            <a:graphicFrameLocks noChangeAspect="1"/>
          </p:cNvGraphicFramePr>
          <p:nvPr/>
        </p:nvGraphicFramePr>
        <p:xfrm>
          <a:off x="5114925" y="4876800"/>
          <a:ext cx="1281113" cy="814388"/>
        </p:xfrm>
        <a:graphic>
          <a:graphicData uri="http://schemas.openxmlformats.org/presentationml/2006/ole">
            <mc:AlternateContent xmlns:mc="http://schemas.openxmlformats.org/markup-compatibility/2006">
              <mc:Choice xmlns:v="urn:schemas-microsoft-com:vml" Requires="v">
                <p:oleObj name="公式" r:id="rId20" imgW="838368" imgH="495097" progId="Equation.3">
                  <p:embed/>
                </p:oleObj>
              </mc:Choice>
              <mc:Fallback>
                <p:oleObj name="公式" r:id="rId20" imgW="838368" imgH="495097" progId="Equation.3">
                  <p:embed/>
                  <p:pic>
                    <p:nvPicPr>
                      <p:cNvPr id="97302" name="Object 12">
                        <a:extLst>
                          <a:ext uri="{FF2B5EF4-FFF2-40B4-BE49-F238E27FC236}">
                            <a16:creationId xmlns:a16="http://schemas.microsoft.com/office/drawing/2014/main" id="{CDD6AF96-BBCF-39B9-4AB9-8EEDE2F4EC09}"/>
                          </a:ext>
                        </a:extLst>
                      </p:cNvPr>
                      <p:cNvPicPr>
                        <a:picLocks noChangeAspect="1" noChangeArrowheads="1"/>
                      </p:cNvPicPr>
                      <p:nvPr/>
                    </p:nvPicPr>
                    <p:blipFill>
                      <a:blip r:embed="rId21">
                        <a:grayscl/>
                        <a:biLevel thresh="50000"/>
                        <a:extLst>
                          <a:ext uri="{28A0092B-C50C-407E-A947-70E740481C1C}">
                            <a14:useLocalDpi xmlns:a14="http://schemas.microsoft.com/office/drawing/2010/main" val="0"/>
                          </a:ext>
                        </a:extLst>
                      </a:blip>
                      <a:srcRect/>
                      <a:stretch>
                        <a:fillRect/>
                      </a:stretch>
                    </p:blipFill>
                    <p:spPr bwMode="auto">
                      <a:xfrm>
                        <a:off x="5114925" y="4876800"/>
                        <a:ext cx="1281113" cy="8143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7303" name="Rectangle 23">
            <a:extLst>
              <a:ext uri="{FF2B5EF4-FFF2-40B4-BE49-F238E27FC236}">
                <a16:creationId xmlns:a16="http://schemas.microsoft.com/office/drawing/2014/main" id="{C268A3FF-6BDE-2163-01FC-B3EC78D4BB98}"/>
              </a:ext>
            </a:extLst>
          </p:cNvPr>
          <p:cNvSpPr>
            <a:spLocks noChangeArrowheads="1"/>
          </p:cNvSpPr>
          <p:nvPr/>
        </p:nvSpPr>
        <p:spPr bwMode="auto">
          <a:xfrm>
            <a:off x="6486525" y="5029200"/>
            <a:ext cx="19050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400" b="1">
                <a:solidFill>
                  <a:schemeClr val="accent2"/>
                </a:solidFill>
                <a:ea typeface="楷体_GB2312" pitchFamily="49" charset="-122"/>
              </a:rPr>
              <a:t>收敛；</a:t>
            </a:r>
            <a:endParaRPr lang="zh-CN" altLang="en-US" sz="2400">
              <a:ea typeface="楷体_GB2312" pitchFamily="49" charset="-122"/>
            </a:endParaRPr>
          </a:p>
        </p:txBody>
      </p:sp>
      <p:sp>
        <p:nvSpPr>
          <p:cNvPr id="97304" name="Text Box 24">
            <a:extLst>
              <a:ext uri="{FF2B5EF4-FFF2-40B4-BE49-F238E27FC236}">
                <a16:creationId xmlns:a16="http://schemas.microsoft.com/office/drawing/2014/main" id="{7F94EEA0-AC6B-A697-9CF8-F223E294DE07}"/>
              </a:ext>
            </a:extLst>
          </p:cNvPr>
          <p:cNvSpPr txBox="1">
            <a:spLocks noChangeArrowheads="1"/>
          </p:cNvSpPr>
          <p:nvPr/>
        </p:nvSpPr>
        <p:spPr bwMode="auto">
          <a:xfrm>
            <a:off x="2295525" y="5791200"/>
            <a:ext cx="5105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zh-CN" altLang="en-US" sz="2400">
                <a:latin typeface="Times New Roman" panose="02020603050405020304" pitchFamily="18" charset="0"/>
                <a:ea typeface="楷体_GB2312" pitchFamily="49" charset="-122"/>
              </a:rPr>
              <a:t>原级数收敛域是</a:t>
            </a:r>
          </a:p>
        </p:txBody>
      </p:sp>
      <p:graphicFrame>
        <p:nvGraphicFramePr>
          <p:cNvPr id="97305" name="Object 13">
            <a:extLst>
              <a:ext uri="{FF2B5EF4-FFF2-40B4-BE49-F238E27FC236}">
                <a16:creationId xmlns:a16="http://schemas.microsoft.com/office/drawing/2014/main" id="{A34B3BD3-0FA4-DF10-14E8-1A80C5D43B20}"/>
              </a:ext>
            </a:extLst>
          </p:cNvPr>
          <p:cNvGraphicFramePr>
            <a:graphicFrameLocks noChangeAspect="1"/>
          </p:cNvGraphicFramePr>
          <p:nvPr/>
        </p:nvGraphicFramePr>
        <p:xfrm>
          <a:off x="4657725" y="5867400"/>
          <a:ext cx="914400" cy="427038"/>
        </p:xfrm>
        <a:graphic>
          <a:graphicData uri="http://schemas.openxmlformats.org/presentationml/2006/ole">
            <mc:AlternateContent xmlns:mc="http://schemas.openxmlformats.org/markup-compatibility/2006">
              <mc:Choice xmlns:v="urn:schemas-microsoft-com:vml" Requires="v">
                <p:oleObj name="公式" r:id="rId22" imgW="571252" imgH="266584" progId="Equation.3">
                  <p:embed/>
                </p:oleObj>
              </mc:Choice>
              <mc:Fallback>
                <p:oleObj name="公式" r:id="rId22" imgW="571252" imgH="266584" progId="Equation.3">
                  <p:embed/>
                  <p:pic>
                    <p:nvPicPr>
                      <p:cNvPr id="97305" name="Object 13">
                        <a:extLst>
                          <a:ext uri="{FF2B5EF4-FFF2-40B4-BE49-F238E27FC236}">
                            <a16:creationId xmlns:a16="http://schemas.microsoft.com/office/drawing/2014/main" id="{A34B3BD3-0FA4-DF10-14E8-1A80C5D43B20}"/>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4657725" y="5867400"/>
                        <a:ext cx="914400" cy="4270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 name="对象 1">
            <a:extLst>
              <a:ext uri="{FF2B5EF4-FFF2-40B4-BE49-F238E27FC236}">
                <a16:creationId xmlns:a16="http://schemas.microsoft.com/office/drawing/2014/main" id="{FB23DA69-C3D7-CF69-2D3D-E23EAE3D9F7F}"/>
              </a:ext>
            </a:extLst>
          </p:cNvPr>
          <p:cNvGraphicFramePr>
            <a:graphicFrameLocks noChangeAspect="1"/>
          </p:cNvGraphicFramePr>
          <p:nvPr/>
        </p:nvGraphicFramePr>
        <p:xfrm>
          <a:off x="2855913" y="2178050"/>
          <a:ext cx="2060575" cy="827088"/>
        </p:xfrm>
        <a:graphic>
          <a:graphicData uri="http://schemas.openxmlformats.org/presentationml/2006/ole">
            <mc:AlternateContent xmlns:mc="http://schemas.openxmlformats.org/markup-compatibility/2006">
              <mc:Choice xmlns:v="urn:schemas-microsoft-com:vml" Requires="v">
                <p:oleObj name="Equation" r:id="rId24" imgW="1358640" imgH="545760" progId="Equation.DSMT4">
                  <p:embed/>
                </p:oleObj>
              </mc:Choice>
              <mc:Fallback>
                <p:oleObj name="Equation" r:id="rId24" imgW="1358640" imgH="545760" progId="Equation.DSMT4">
                  <p:embed/>
                  <p:pic>
                    <p:nvPicPr>
                      <p:cNvPr id="2" name="对象 1">
                        <a:extLst>
                          <a:ext uri="{FF2B5EF4-FFF2-40B4-BE49-F238E27FC236}">
                            <a16:creationId xmlns:a16="http://schemas.microsoft.com/office/drawing/2014/main" id="{FB23DA69-C3D7-CF69-2D3D-E23EAE3D9F7F}"/>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2855913" y="2178050"/>
                        <a:ext cx="2060575" cy="827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7285"/>
                                        </p:tgtEl>
                                        <p:attrNameLst>
                                          <p:attrName>style.visibility</p:attrName>
                                        </p:attrNameLst>
                                      </p:cBhvr>
                                      <p:to>
                                        <p:strVal val="visible"/>
                                      </p:to>
                                    </p:set>
                                    <p:anim calcmode="lin" valueType="num">
                                      <p:cBhvr additive="base">
                                        <p:cTn id="7" dur="500" fill="hold"/>
                                        <p:tgtEl>
                                          <p:spTgt spid="97285"/>
                                        </p:tgtEl>
                                        <p:attrNameLst>
                                          <p:attrName>ppt_x</p:attrName>
                                        </p:attrNameLst>
                                      </p:cBhvr>
                                      <p:tavLst>
                                        <p:tav tm="0">
                                          <p:val>
                                            <p:strVal val="#ppt_x"/>
                                          </p:val>
                                        </p:tav>
                                        <p:tav tm="100000">
                                          <p:val>
                                            <p:strVal val="#ppt_x"/>
                                          </p:val>
                                        </p:tav>
                                      </p:tavLst>
                                    </p:anim>
                                    <p:anim calcmode="lin" valueType="num">
                                      <p:cBhvr additive="base">
                                        <p:cTn id="8" dur="500" fill="hold"/>
                                        <p:tgtEl>
                                          <p:spTgt spid="97285"/>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97286"/>
                                        </p:tgtEl>
                                        <p:attrNameLst>
                                          <p:attrName>style.visibility</p:attrName>
                                        </p:attrNameLst>
                                      </p:cBhvr>
                                      <p:to>
                                        <p:strVal val="visible"/>
                                      </p:to>
                                    </p:set>
                                    <p:anim calcmode="lin" valueType="num">
                                      <p:cBhvr additive="base">
                                        <p:cTn id="13" dur="500" fill="hold"/>
                                        <p:tgtEl>
                                          <p:spTgt spid="97286"/>
                                        </p:tgtEl>
                                        <p:attrNameLst>
                                          <p:attrName>ppt_x</p:attrName>
                                        </p:attrNameLst>
                                      </p:cBhvr>
                                      <p:tavLst>
                                        <p:tav tm="0">
                                          <p:val>
                                            <p:strVal val="#ppt_x"/>
                                          </p:val>
                                        </p:tav>
                                        <p:tav tm="100000">
                                          <p:val>
                                            <p:strVal val="#ppt_x"/>
                                          </p:val>
                                        </p:tav>
                                      </p:tavLst>
                                    </p:anim>
                                    <p:anim calcmode="lin" valueType="num">
                                      <p:cBhvr additive="base">
                                        <p:cTn id="14" dur="500" fill="hold"/>
                                        <p:tgtEl>
                                          <p:spTgt spid="97286"/>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97288"/>
                                        </p:tgtEl>
                                        <p:attrNameLst>
                                          <p:attrName>style.visibility</p:attrName>
                                        </p:attrNameLst>
                                      </p:cBhvr>
                                      <p:to>
                                        <p:strVal val="visible"/>
                                      </p:to>
                                    </p:set>
                                    <p:anim calcmode="lin" valueType="num">
                                      <p:cBhvr additive="base">
                                        <p:cTn id="17" dur="500" fill="hold"/>
                                        <p:tgtEl>
                                          <p:spTgt spid="97288"/>
                                        </p:tgtEl>
                                        <p:attrNameLst>
                                          <p:attrName>ppt_x</p:attrName>
                                        </p:attrNameLst>
                                      </p:cBhvr>
                                      <p:tavLst>
                                        <p:tav tm="0">
                                          <p:val>
                                            <p:strVal val="#ppt_x"/>
                                          </p:val>
                                        </p:tav>
                                        <p:tav tm="100000">
                                          <p:val>
                                            <p:strVal val="#ppt_x"/>
                                          </p:val>
                                        </p:tav>
                                      </p:tavLst>
                                    </p:anim>
                                    <p:anim calcmode="lin" valueType="num">
                                      <p:cBhvr additive="base">
                                        <p:cTn id="18" dur="500" fill="hold"/>
                                        <p:tgtEl>
                                          <p:spTgt spid="97288"/>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97289"/>
                                        </p:tgtEl>
                                        <p:attrNameLst>
                                          <p:attrName>style.visibility</p:attrName>
                                        </p:attrNameLst>
                                      </p:cBhvr>
                                      <p:to>
                                        <p:strVal val="visible"/>
                                      </p:to>
                                    </p:set>
                                    <p:anim calcmode="lin" valueType="num">
                                      <p:cBhvr additive="base">
                                        <p:cTn id="21" dur="500" fill="hold"/>
                                        <p:tgtEl>
                                          <p:spTgt spid="97289"/>
                                        </p:tgtEl>
                                        <p:attrNameLst>
                                          <p:attrName>ppt_x</p:attrName>
                                        </p:attrNameLst>
                                      </p:cBhvr>
                                      <p:tavLst>
                                        <p:tav tm="0">
                                          <p:val>
                                            <p:strVal val="#ppt_x"/>
                                          </p:val>
                                        </p:tav>
                                        <p:tav tm="100000">
                                          <p:val>
                                            <p:strVal val="#ppt_x"/>
                                          </p:val>
                                        </p:tav>
                                      </p:tavLst>
                                    </p:anim>
                                    <p:anim calcmode="lin" valueType="num">
                                      <p:cBhvr additive="base">
                                        <p:cTn id="22" dur="500" fill="hold"/>
                                        <p:tgtEl>
                                          <p:spTgt spid="97289"/>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2"/>
                                        </p:tgtEl>
                                        <p:attrNameLst>
                                          <p:attrName>style.visibility</p:attrName>
                                        </p:attrNameLst>
                                      </p:cBhvr>
                                      <p:to>
                                        <p:strVal val="visible"/>
                                      </p:to>
                                    </p:set>
                                    <p:anim calcmode="lin" valueType="num">
                                      <p:cBhvr additive="base">
                                        <p:cTn id="25" dur="500" fill="hold"/>
                                        <p:tgtEl>
                                          <p:spTgt spid="2"/>
                                        </p:tgtEl>
                                        <p:attrNameLst>
                                          <p:attrName>ppt_x</p:attrName>
                                        </p:attrNameLst>
                                      </p:cBhvr>
                                      <p:tavLst>
                                        <p:tav tm="0">
                                          <p:val>
                                            <p:strVal val="#ppt_x"/>
                                          </p:val>
                                        </p:tav>
                                        <p:tav tm="100000">
                                          <p:val>
                                            <p:strVal val="#ppt_x"/>
                                          </p:val>
                                        </p:tav>
                                      </p:tavLst>
                                    </p:anim>
                                    <p:anim calcmode="lin" valueType="num">
                                      <p:cBhvr additive="base">
                                        <p:cTn id="26"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97290"/>
                                        </p:tgtEl>
                                        <p:attrNameLst>
                                          <p:attrName>style.visibility</p:attrName>
                                        </p:attrNameLst>
                                      </p:cBhvr>
                                      <p:to>
                                        <p:strVal val="visible"/>
                                      </p:to>
                                    </p:set>
                                    <p:anim calcmode="lin" valueType="num">
                                      <p:cBhvr additive="base">
                                        <p:cTn id="31" dur="500" fill="hold"/>
                                        <p:tgtEl>
                                          <p:spTgt spid="97290"/>
                                        </p:tgtEl>
                                        <p:attrNameLst>
                                          <p:attrName>ppt_x</p:attrName>
                                        </p:attrNameLst>
                                      </p:cBhvr>
                                      <p:tavLst>
                                        <p:tav tm="0">
                                          <p:val>
                                            <p:strVal val="#ppt_x"/>
                                          </p:val>
                                        </p:tav>
                                        <p:tav tm="100000">
                                          <p:val>
                                            <p:strVal val="#ppt_x"/>
                                          </p:val>
                                        </p:tav>
                                      </p:tavLst>
                                    </p:anim>
                                    <p:anim calcmode="lin" valueType="num">
                                      <p:cBhvr additive="base">
                                        <p:cTn id="32" dur="500" fill="hold"/>
                                        <p:tgtEl>
                                          <p:spTgt spid="97290"/>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97291"/>
                                        </p:tgtEl>
                                        <p:attrNameLst>
                                          <p:attrName>style.visibility</p:attrName>
                                        </p:attrNameLst>
                                      </p:cBhvr>
                                      <p:to>
                                        <p:strVal val="visible"/>
                                      </p:to>
                                    </p:set>
                                    <p:anim calcmode="lin" valueType="num">
                                      <p:cBhvr additive="base">
                                        <p:cTn id="35" dur="500" fill="hold"/>
                                        <p:tgtEl>
                                          <p:spTgt spid="97291"/>
                                        </p:tgtEl>
                                        <p:attrNameLst>
                                          <p:attrName>ppt_x</p:attrName>
                                        </p:attrNameLst>
                                      </p:cBhvr>
                                      <p:tavLst>
                                        <p:tav tm="0">
                                          <p:val>
                                            <p:strVal val="#ppt_x"/>
                                          </p:val>
                                        </p:tav>
                                        <p:tav tm="100000">
                                          <p:val>
                                            <p:strVal val="#ppt_x"/>
                                          </p:val>
                                        </p:tav>
                                      </p:tavLst>
                                    </p:anim>
                                    <p:anim calcmode="lin" valueType="num">
                                      <p:cBhvr additive="base">
                                        <p:cTn id="36" dur="500" fill="hold"/>
                                        <p:tgtEl>
                                          <p:spTgt spid="97291"/>
                                        </p:tgtEl>
                                        <p:attrNameLst>
                                          <p:attrName>ppt_y</p:attrName>
                                        </p:attrNameLst>
                                      </p:cBhvr>
                                      <p:tavLst>
                                        <p:tav tm="0">
                                          <p:val>
                                            <p:strVal val="1+#ppt_h/2"/>
                                          </p:val>
                                        </p:tav>
                                        <p:tav tm="100000">
                                          <p:val>
                                            <p:strVal val="#ppt_y"/>
                                          </p:val>
                                        </p:tav>
                                      </p:tavLst>
                                    </p:anim>
                                  </p:childTnLst>
                                </p:cTn>
                              </p:par>
                            </p:childTnLst>
                          </p:cTn>
                        </p:par>
                      </p:childTnLst>
                    </p:cTn>
                  </p:par>
                  <p:par>
                    <p:cTn id="37" fill="hold" nodeType="clickPar">
                      <p:stCondLst>
                        <p:cond delay="indefinite"/>
                      </p:stCondLst>
                      <p:childTnLst>
                        <p:par>
                          <p:cTn id="38" fill="hold" nodeType="withGroup">
                            <p:stCondLst>
                              <p:cond delay="0"/>
                            </p:stCondLst>
                            <p:childTnLst>
                              <p:par>
                                <p:cTn id="39" presetID="2" presetClass="entr" presetSubtype="4" fill="hold" nodeType="clickEffect">
                                  <p:stCondLst>
                                    <p:cond delay="0"/>
                                  </p:stCondLst>
                                  <p:childTnLst>
                                    <p:set>
                                      <p:cBhvr>
                                        <p:cTn id="40" dur="1" fill="hold">
                                          <p:stCondLst>
                                            <p:cond delay="0"/>
                                          </p:stCondLst>
                                        </p:cTn>
                                        <p:tgtEl>
                                          <p:spTgt spid="97293"/>
                                        </p:tgtEl>
                                        <p:attrNameLst>
                                          <p:attrName>style.visibility</p:attrName>
                                        </p:attrNameLst>
                                      </p:cBhvr>
                                      <p:to>
                                        <p:strVal val="visible"/>
                                      </p:to>
                                    </p:set>
                                    <p:anim calcmode="lin" valueType="num">
                                      <p:cBhvr additive="base">
                                        <p:cTn id="41" dur="500" fill="hold"/>
                                        <p:tgtEl>
                                          <p:spTgt spid="97293"/>
                                        </p:tgtEl>
                                        <p:attrNameLst>
                                          <p:attrName>ppt_x</p:attrName>
                                        </p:attrNameLst>
                                      </p:cBhvr>
                                      <p:tavLst>
                                        <p:tav tm="0">
                                          <p:val>
                                            <p:strVal val="#ppt_x"/>
                                          </p:val>
                                        </p:tav>
                                        <p:tav tm="100000">
                                          <p:val>
                                            <p:strVal val="#ppt_x"/>
                                          </p:val>
                                        </p:tav>
                                      </p:tavLst>
                                    </p:anim>
                                    <p:anim calcmode="lin" valueType="num">
                                      <p:cBhvr additive="base">
                                        <p:cTn id="42" dur="500" fill="hold"/>
                                        <p:tgtEl>
                                          <p:spTgt spid="97293"/>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97296"/>
                                        </p:tgtEl>
                                        <p:attrNameLst>
                                          <p:attrName>style.visibility</p:attrName>
                                        </p:attrNameLst>
                                      </p:cBhvr>
                                      <p:to>
                                        <p:strVal val="visible"/>
                                      </p:to>
                                    </p:set>
                                    <p:anim calcmode="lin" valueType="num">
                                      <p:cBhvr additive="base">
                                        <p:cTn id="45" dur="500" fill="hold"/>
                                        <p:tgtEl>
                                          <p:spTgt spid="97296"/>
                                        </p:tgtEl>
                                        <p:attrNameLst>
                                          <p:attrName>ppt_x</p:attrName>
                                        </p:attrNameLst>
                                      </p:cBhvr>
                                      <p:tavLst>
                                        <p:tav tm="0">
                                          <p:val>
                                            <p:strVal val="#ppt_x"/>
                                          </p:val>
                                        </p:tav>
                                        <p:tav tm="100000">
                                          <p:val>
                                            <p:strVal val="#ppt_x"/>
                                          </p:val>
                                        </p:tav>
                                      </p:tavLst>
                                    </p:anim>
                                    <p:anim calcmode="lin" valueType="num">
                                      <p:cBhvr additive="base">
                                        <p:cTn id="46" dur="500" fill="hold"/>
                                        <p:tgtEl>
                                          <p:spTgt spid="97296"/>
                                        </p:tgtEl>
                                        <p:attrNameLst>
                                          <p:attrName>ppt_y</p:attrName>
                                        </p:attrNameLst>
                                      </p:cBhvr>
                                      <p:tavLst>
                                        <p:tav tm="0">
                                          <p:val>
                                            <p:strVal val="1+#ppt_h/2"/>
                                          </p:val>
                                        </p:tav>
                                        <p:tav tm="100000">
                                          <p:val>
                                            <p:strVal val="#ppt_y"/>
                                          </p:val>
                                        </p:tav>
                                      </p:tavLst>
                                    </p:anim>
                                  </p:childTnLst>
                                </p:cTn>
                              </p:par>
                            </p:childTnLst>
                          </p:cTn>
                        </p:par>
                      </p:childTnLst>
                    </p:cTn>
                  </p:par>
                  <p:par>
                    <p:cTn id="47" fill="hold" nodeType="clickPar">
                      <p:stCondLst>
                        <p:cond delay="indefinite"/>
                      </p:stCondLst>
                      <p:childTnLst>
                        <p:par>
                          <p:cTn id="48" fill="hold" nodeType="withGroup">
                            <p:stCondLst>
                              <p:cond delay="0"/>
                            </p:stCondLst>
                            <p:childTnLst>
                              <p:par>
                                <p:cTn id="49" presetID="2" presetClass="entr" presetSubtype="4" fill="hold" grpId="0" nodeType="clickEffect">
                                  <p:stCondLst>
                                    <p:cond delay="0"/>
                                  </p:stCondLst>
                                  <p:childTnLst>
                                    <p:set>
                                      <p:cBhvr>
                                        <p:cTn id="50" dur="1" fill="hold">
                                          <p:stCondLst>
                                            <p:cond delay="0"/>
                                          </p:stCondLst>
                                        </p:cTn>
                                        <p:tgtEl>
                                          <p:spTgt spid="97292"/>
                                        </p:tgtEl>
                                        <p:attrNameLst>
                                          <p:attrName>style.visibility</p:attrName>
                                        </p:attrNameLst>
                                      </p:cBhvr>
                                      <p:to>
                                        <p:strVal val="visible"/>
                                      </p:to>
                                    </p:set>
                                    <p:anim calcmode="lin" valueType="num">
                                      <p:cBhvr additive="base">
                                        <p:cTn id="51" dur="500" fill="hold"/>
                                        <p:tgtEl>
                                          <p:spTgt spid="97292"/>
                                        </p:tgtEl>
                                        <p:attrNameLst>
                                          <p:attrName>ppt_x</p:attrName>
                                        </p:attrNameLst>
                                      </p:cBhvr>
                                      <p:tavLst>
                                        <p:tav tm="0">
                                          <p:val>
                                            <p:strVal val="#ppt_x"/>
                                          </p:val>
                                        </p:tav>
                                        <p:tav tm="100000">
                                          <p:val>
                                            <p:strVal val="#ppt_x"/>
                                          </p:val>
                                        </p:tav>
                                      </p:tavLst>
                                    </p:anim>
                                    <p:anim calcmode="lin" valueType="num">
                                      <p:cBhvr additive="base">
                                        <p:cTn id="52" dur="500" fill="hold"/>
                                        <p:tgtEl>
                                          <p:spTgt spid="97292"/>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97294"/>
                                        </p:tgtEl>
                                        <p:attrNameLst>
                                          <p:attrName>style.visibility</p:attrName>
                                        </p:attrNameLst>
                                      </p:cBhvr>
                                      <p:to>
                                        <p:strVal val="visible"/>
                                      </p:to>
                                    </p:set>
                                    <p:anim calcmode="lin" valueType="num">
                                      <p:cBhvr additive="base">
                                        <p:cTn id="55" dur="500" fill="hold"/>
                                        <p:tgtEl>
                                          <p:spTgt spid="97294"/>
                                        </p:tgtEl>
                                        <p:attrNameLst>
                                          <p:attrName>ppt_x</p:attrName>
                                        </p:attrNameLst>
                                      </p:cBhvr>
                                      <p:tavLst>
                                        <p:tav tm="0">
                                          <p:val>
                                            <p:strVal val="#ppt_x"/>
                                          </p:val>
                                        </p:tav>
                                        <p:tav tm="100000">
                                          <p:val>
                                            <p:strVal val="#ppt_x"/>
                                          </p:val>
                                        </p:tav>
                                      </p:tavLst>
                                    </p:anim>
                                    <p:anim calcmode="lin" valueType="num">
                                      <p:cBhvr additive="base">
                                        <p:cTn id="56" dur="500" fill="hold"/>
                                        <p:tgtEl>
                                          <p:spTgt spid="97294"/>
                                        </p:tgtEl>
                                        <p:attrNameLst>
                                          <p:attrName>ppt_y</p:attrName>
                                        </p:attrNameLst>
                                      </p:cBhvr>
                                      <p:tavLst>
                                        <p:tav tm="0">
                                          <p:val>
                                            <p:strVal val="1+#ppt_h/2"/>
                                          </p:val>
                                        </p:tav>
                                        <p:tav tm="100000">
                                          <p:val>
                                            <p:strVal val="#ppt_y"/>
                                          </p:val>
                                        </p:tav>
                                      </p:tavLst>
                                    </p:anim>
                                  </p:childTnLst>
                                </p:cTn>
                              </p:par>
                              <p:par>
                                <p:cTn id="57" presetID="2" presetClass="entr" presetSubtype="4" fill="hold" nodeType="withEffect">
                                  <p:stCondLst>
                                    <p:cond delay="0"/>
                                  </p:stCondLst>
                                  <p:childTnLst>
                                    <p:set>
                                      <p:cBhvr>
                                        <p:cTn id="58" dur="1" fill="hold">
                                          <p:stCondLst>
                                            <p:cond delay="0"/>
                                          </p:stCondLst>
                                        </p:cTn>
                                        <p:tgtEl>
                                          <p:spTgt spid="97295"/>
                                        </p:tgtEl>
                                        <p:attrNameLst>
                                          <p:attrName>style.visibility</p:attrName>
                                        </p:attrNameLst>
                                      </p:cBhvr>
                                      <p:to>
                                        <p:strVal val="visible"/>
                                      </p:to>
                                    </p:set>
                                    <p:anim calcmode="lin" valueType="num">
                                      <p:cBhvr additive="base">
                                        <p:cTn id="59" dur="500" fill="hold"/>
                                        <p:tgtEl>
                                          <p:spTgt spid="97295"/>
                                        </p:tgtEl>
                                        <p:attrNameLst>
                                          <p:attrName>ppt_x</p:attrName>
                                        </p:attrNameLst>
                                      </p:cBhvr>
                                      <p:tavLst>
                                        <p:tav tm="0">
                                          <p:val>
                                            <p:strVal val="#ppt_x"/>
                                          </p:val>
                                        </p:tav>
                                        <p:tav tm="100000">
                                          <p:val>
                                            <p:strVal val="#ppt_x"/>
                                          </p:val>
                                        </p:tav>
                                      </p:tavLst>
                                    </p:anim>
                                    <p:anim calcmode="lin" valueType="num">
                                      <p:cBhvr additive="base">
                                        <p:cTn id="60" dur="500" fill="hold"/>
                                        <p:tgtEl>
                                          <p:spTgt spid="97295"/>
                                        </p:tgtEl>
                                        <p:attrNameLst>
                                          <p:attrName>ppt_y</p:attrName>
                                        </p:attrNameLst>
                                      </p:cBhvr>
                                      <p:tavLst>
                                        <p:tav tm="0">
                                          <p:val>
                                            <p:strVal val="1+#ppt_h/2"/>
                                          </p:val>
                                        </p:tav>
                                        <p:tav tm="100000">
                                          <p:val>
                                            <p:strVal val="#ppt_y"/>
                                          </p:val>
                                        </p:tav>
                                      </p:tavLst>
                                    </p:anim>
                                  </p:childTnLst>
                                </p:cTn>
                              </p:par>
                              <p:par>
                                <p:cTn id="61" presetID="2" presetClass="entr" presetSubtype="4" fill="hold" nodeType="withEffect">
                                  <p:stCondLst>
                                    <p:cond delay="0"/>
                                  </p:stCondLst>
                                  <p:childTnLst>
                                    <p:set>
                                      <p:cBhvr>
                                        <p:cTn id="62" dur="1" fill="hold">
                                          <p:stCondLst>
                                            <p:cond delay="0"/>
                                          </p:stCondLst>
                                        </p:cTn>
                                        <p:tgtEl>
                                          <p:spTgt spid="97297"/>
                                        </p:tgtEl>
                                        <p:attrNameLst>
                                          <p:attrName>style.visibility</p:attrName>
                                        </p:attrNameLst>
                                      </p:cBhvr>
                                      <p:to>
                                        <p:strVal val="visible"/>
                                      </p:to>
                                    </p:set>
                                    <p:anim calcmode="lin" valueType="num">
                                      <p:cBhvr additive="base">
                                        <p:cTn id="63" dur="500" fill="hold"/>
                                        <p:tgtEl>
                                          <p:spTgt spid="97297"/>
                                        </p:tgtEl>
                                        <p:attrNameLst>
                                          <p:attrName>ppt_x</p:attrName>
                                        </p:attrNameLst>
                                      </p:cBhvr>
                                      <p:tavLst>
                                        <p:tav tm="0">
                                          <p:val>
                                            <p:strVal val="#ppt_x"/>
                                          </p:val>
                                        </p:tav>
                                        <p:tav tm="100000">
                                          <p:val>
                                            <p:strVal val="#ppt_x"/>
                                          </p:val>
                                        </p:tav>
                                      </p:tavLst>
                                    </p:anim>
                                    <p:anim calcmode="lin" valueType="num">
                                      <p:cBhvr additive="base">
                                        <p:cTn id="64" dur="500" fill="hold"/>
                                        <p:tgtEl>
                                          <p:spTgt spid="97297"/>
                                        </p:tgtEl>
                                        <p:attrNameLst>
                                          <p:attrName>ppt_y</p:attrName>
                                        </p:attrNameLst>
                                      </p:cBhvr>
                                      <p:tavLst>
                                        <p:tav tm="0">
                                          <p:val>
                                            <p:strVal val="1+#ppt_h/2"/>
                                          </p:val>
                                        </p:tav>
                                        <p:tav tm="100000">
                                          <p:val>
                                            <p:strVal val="#ppt_y"/>
                                          </p:val>
                                        </p:tav>
                                      </p:tavLst>
                                    </p:anim>
                                  </p:childTnLst>
                                </p:cTn>
                              </p:par>
                            </p:childTnLst>
                          </p:cTn>
                        </p:par>
                      </p:childTnLst>
                    </p:cTn>
                  </p:par>
                  <p:par>
                    <p:cTn id="65" fill="hold" nodeType="clickPar">
                      <p:stCondLst>
                        <p:cond delay="indefinite"/>
                      </p:stCondLst>
                      <p:childTnLst>
                        <p:par>
                          <p:cTn id="66" fill="hold" nodeType="withGroup">
                            <p:stCondLst>
                              <p:cond delay="0"/>
                            </p:stCondLst>
                            <p:childTnLst>
                              <p:par>
                                <p:cTn id="67" presetID="2" presetClass="entr" presetSubtype="4" fill="hold" grpId="0" nodeType="clickEffect">
                                  <p:stCondLst>
                                    <p:cond delay="0"/>
                                  </p:stCondLst>
                                  <p:childTnLst>
                                    <p:set>
                                      <p:cBhvr>
                                        <p:cTn id="68" dur="1" fill="hold">
                                          <p:stCondLst>
                                            <p:cond delay="0"/>
                                          </p:stCondLst>
                                        </p:cTn>
                                        <p:tgtEl>
                                          <p:spTgt spid="97298"/>
                                        </p:tgtEl>
                                        <p:attrNameLst>
                                          <p:attrName>style.visibility</p:attrName>
                                        </p:attrNameLst>
                                      </p:cBhvr>
                                      <p:to>
                                        <p:strVal val="visible"/>
                                      </p:to>
                                    </p:set>
                                    <p:anim calcmode="lin" valueType="num">
                                      <p:cBhvr additive="base">
                                        <p:cTn id="69" dur="500" fill="hold"/>
                                        <p:tgtEl>
                                          <p:spTgt spid="97298"/>
                                        </p:tgtEl>
                                        <p:attrNameLst>
                                          <p:attrName>ppt_x</p:attrName>
                                        </p:attrNameLst>
                                      </p:cBhvr>
                                      <p:tavLst>
                                        <p:tav tm="0">
                                          <p:val>
                                            <p:strVal val="#ppt_x"/>
                                          </p:val>
                                        </p:tav>
                                        <p:tav tm="100000">
                                          <p:val>
                                            <p:strVal val="#ppt_x"/>
                                          </p:val>
                                        </p:tav>
                                      </p:tavLst>
                                    </p:anim>
                                    <p:anim calcmode="lin" valueType="num">
                                      <p:cBhvr additive="base">
                                        <p:cTn id="70" dur="500" fill="hold"/>
                                        <p:tgtEl>
                                          <p:spTgt spid="97298"/>
                                        </p:tgtEl>
                                        <p:attrNameLst>
                                          <p:attrName>ppt_y</p:attrName>
                                        </p:attrNameLst>
                                      </p:cBhvr>
                                      <p:tavLst>
                                        <p:tav tm="0">
                                          <p:val>
                                            <p:strVal val="1+#ppt_h/2"/>
                                          </p:val>
                                        </p:tav>
                                        <p:tav tm="100000">
                                          <p:val>
                                            <p:strVal val="#ppt_y"/>
                                          </p:val>
                                        </p:tav>
                                      </p:tavLst>
                                    </p:anim>
                                  </p:childTnLst>
                                </p:cTn>
                              </p:par>
                            </p:childTnLst>
                          </p:cTn>
                        </p:par>
                      </p:childTnLst>
                    </p:cTn>
                  </p:par>
                  <p:par>
                    <p:cTn id="71" fill="hold" nodeType="clickPar">
                      <p:stCondLst>
                        <p:cond delay="indefinite"/>
                      </p:stCondLst>
                      <p:childTnLst>
                        <p:par>
                          <p:cTn id="72" fill="hold" nodeType="withGroup">
                            <p:stCondLst>
                              <p:cond delay="0"/>
                            </p:stCondLst>
                            <p:childTnLst>
                              <p:par>
                                <p:cTn id="73" presetID="2" presetClass="entr" presetSubtype="4" fill="hold" grpId="0" nodeType="clickEffect">
                                  <p:stCondLst>
                                    <p:cond delay="0"/>
                                  </p:stCondLst>
                                  <p:childTnLst>
                                    <p:set>
                                      <p:cBhvr>
                                        <p:cTn id="74" dur="1" fill="hold">
                                          <p:stCondLst>
                                            <p:cond delay="0"/>
                                          </p:stCondLst>
                                        </p:cTn>
                                        <p:tgtEl>
                                          <p:spTgt spid="97299"/>
                                        </p:tgtEl>
                                        <p:attrNameLst>
                                          <p:attrName>style.visibility</p:attrName>
                                        </p:attrNameLst>
                                      </p:cBhvr>
                                      <p:to>
                                        <p:strVal val="visible"/>
                                      </p:to>
                                    </p:set>
                                    <p:anim calcmode="lin" valueType="num">
                                      <p:cBhvr additive="base">
                                        <p:cTn id="75" dur="500" fill="hold"/>
                                        <p:tgtEl>
                                          <p:spTgt spid="97299"/>
                                        </p:tgtEl>
                                        <p:attrNameLst>
                                          <p:attrName>ppt_x</p:attrName>
                                        </p:attrNameLst>
                                      </p:cBhvr>
                                      <p:tavLst>
                                        <p:tav tm="0">
                                          <p:val>
                                            <p:strVal val="#ppt_x"/>
                                          </p:val>
                                        </p:tav>
                                        <p:tav tm="100000">
                                          <p:val>
                                            <p:strVal val="#ppt_x"/>
                                          </p:val>
                                        </p:tav>
                                      </p:tavLst>
                                    </p:anim>
                                    <p:anim calcmode="lin" valueType="num">
                                      <p:cBhvr additive="base">
                                        <p:cTn id="76" dur="500" fill="hold"/>
                                        <p:tgtEl>
                                          <p:spTgt spid="97299"/>
                                        </p:tgtEl>
                                        <p:attrNameLst>
                                          <p:attrName>ppt_y</p:attrName>
                                        </p:attrNameLst>
                                      </p:cBhvr>
                                      <p:tavLst>
                                        <p:tav tm="0">
                                          <p:val>
                                            <p:strVal val="1+#ppt_h/2"/>
                                          </p:val>
                                        </p:tav>
                                        <p:tav tm="100000">
                                          <p:val>
                                            <p:strVal val="#ppt_y"/>
                                          </p:val>
                                        </p:tav>
                                      </p:tavLst>
                                    </p:anim>
                                  </p:childTnLst>
                                </p:cTn>
                              </p:par>
                              <p:par>
                                <p:cTn id="77" presetID="2" presetClass="entr" presetSubtype="4" fill="hold" grpId="0" nodeType="withEffect">
                                  <p:stCondLst>
                                    <p:cond delay="0"/>
                                  </p:stCondLst>
                                  <p:childTnLst>
                                    <p:set>
                                      <p:cBhvr>
                                        <p:cTn id="78" dur="1" fill="hold">
                                          <p:stCondLst>
                                            <p:cond delay="0"/>
                                          </p:stCondLst>
                                        </p:cTn>
                                        <p:tgtEl>
                                          <p:spTgt spid="97300"/>
                                        </p:tgtEl>
                                        <p:attrNameLst>
                                          <p:attrName>style.visibility</p:attrName>
                                        </p:attrNameLst>
                                      </p:cBhvr>
                                      <p:to>
                                        <p:strVal val="visible"/>
                                      </p:to>
                                    </p:set>
                                    <p:anim calcmode="lin" valueType="num">
                                      <p:cBhvr additive="base">
                                        <p:cTn id="79" dur="500" fill="hold"/>
                                        <p:tgtEl>
                                          <p:spTgt spid="97300"/>
                                        </p:tgtEl>
                                        <p:attrNameLst>
                                          <p:attrName>ppt_x</p:attrName>
                                        </p:attrNameLst>
                                      </p:cBhvr>
                                      <p:tavLst>
                                        <p:tav tm="0">
                                          <p:val>
                                            <p:strVal val="#ppt_x"/>
                                          </p:val>
                                        </p:tav>
                                        <p:tav tm="100000">
                                          <p:val>
                                            <p:strVal val="#ppt_x"/>
                                          </p:val>
                                        </p:tav>
                                      </p:tavLst>
                                    </p:anim>
                                    <p:anim calcmode="lin" valueType="num">
                                      <p:cBhvr additive="base">
                                        <p:cTn id="80" dur="500" fill="hold"/>
                                        <p:tgtEl>
                                          <p:spTgt spid="97300"/>
                                        </p:tgtEl>
                                        <p:attrNameLst>
                                          <p:attrName>ppt_y</p:attrName>
                                        </p:attrNameLst>
                                      </p:cBhvr>
                                      <p:tavLst>
                                        <p:tav tm="0">
                                          <p:val>
                                            <p:strVal val="1+#ppt_h/2"/>
                                          </p:val>
                                        </p:tav>
                                        <p:tav tm="100000">
                                          <p:val>
                                            <p:strVal val="#ppt_y"/>
                                          </p:val>
                                        </p:tav>
                                      </p:tavLst>
                                    </p:anim>
                                  </p:childTnLst>
                                </p:cTn>
                              </p:par>
                              <p:par>
                                <p:cTn id="81" presetID="2" presetClass="entr" presetSubtype="4" fill="hold" nodeType="withEffect">
                                  <p:stCondLst>
                                    <p:cond delay="0"/>
                                  </p:stCondLst>
                                  <p:childTnLst>
                                    <p:set>
                                      <p:cBhvr>
                                        <p:cTn id="82" dur="1" fill="hold">
                                          <p:stCondLst>
                                            <p:cond delay="0"/>
                                          </p:stCondLst>
                                        </p:cTn>
                                        <p:tgtEl>
                                          <p:spTgt spid="97301"/>
                                        </p:tgtEl>
                                        <p:attrNameLst>
                                          <p:attrName>style.visibility</p:attrName>
                                        </p:attrNameLst>
                                      </p:cBhvr>
                                      <p:to>
                                        <p:strVal val="visible"/>
                                      </p:to>
                                    </p:set>
                                    <p:anim calcmode="lin" valueType="num">
                                      <p:cBhvr additive="base">
                                        <p:cTn id="83" dur="500" fill="hold"/>
                                        <p:tgtEl>
                                          <p:spTgt spid="97301"/>
                                        </p:tgtEl>
                                        <p:attrNameLst>
                                          <p:attrName>ppt_x</p:attrName>
                                        </p:attrNameLst>
                                      </p:cBhvr>
                                      <p:tavLst>
                                        <p:tav tm="0">
                                          <p:val>
                                            <p:strVal val="#ppt_x"/>
                                          </p:val>
                                        </p:tav>
                                        <p:tav tm="100000">
                                          <p:val>
                                            <p:strVal val="#ppt_x"/>
                                          </p:val>
                                        </p:tav>
                                      </p:tavLst>
                                    </p:anim>
                                    <p:anim calcmode="lin" valueType="num">
                                      <p:cBhvr additive="base">
                                        <p:cTn id="84" dur="500" fill="hold"/>
                                        <p:tgtEl>
                                          <p:spTgt spid="97301"/>
                                        </p:tgtEl>
                                        <p:attrNameLst>
                                          <p:attrName>ppt_y</p:attrName>
                                        </p:attrNameLst>
                                      </p:cBhvr>
                                      <p:tavLst>
                                        <p:tav tm="0">
                                          <p:val>
                                            <p:strVal val="1+#ppt_h/2"/>
                                          </p:val>
                                        </p:tav>
                                        <p:tav tm="100000">
                                          <p:val>
                                            <p:strVal val="#ppt_y"/>
                                          </p:val>
                                        </p:tav>
                                      </p:tavLst>
                                    </p:anim>
                                  </p:childTnLst>
                                </p:cTn>
                              </p:par>
                              <p:par>
                                <p:cTn id="85" presetID="2" presetClass="entr" presetSubtype="4" fill="hold" nodeType="withEffect">
                                  <p:stCondLst>
                                    <p:cond delay="0"/>
                                  </p:stCondLst>
                                  <p:childTnLst>
                                    <p:set>
                                      <p:cBhvr>
                                        <p:cTn id="86" dur="1" fill="hold">
                                          <p:stCondLst>
                                            <p:cond delay="0"/>
                                          </p:stCondLst>
                                        </p:cTn>
                                        <p:tgtEl>
                                          <p:spTgt spid="97302"/>
                                        </p:tgtEl>
                                        <p:attrNameLst>
                                          <p:attrName>style.visibility</p:attrName>
                                        </p:attrNameLst>
                                      </p:cBhvr>
                                      <p:to>
                                        <p:strVal val="visible"/>
                                      </p:to>
                                    </p:set>
                                    <p:anim calcmode="lin" valueType="num">
                                      <p:cBhvr additive="base">
                                        <p:cTn id="87" dur="500" fill="hold"/>
                                        <p:tgtEl>
                                          <p:spTgt spid="97302"/>
                                        </p:tgtEl>
                                        <p:attrNameLst>
                                          <p:attrName>ppt_x</p:attrName>
                                        </p:attrNameLst>
                                      </p:cBhvr>
                                      <p:tavLst>
                                        <p:tav tm="0">
                                          <p:val>
                                            <p:strVal val="#ppt_x"/>
                                          </p:val>
                                        </p:tav>
                                        <p:tav tm="100000">
                                          <p:val>
                                            <p:strVal val="#ppt_x"/>
                                          </p:val>
                                        </p:tav>
                                      </p:tavLst>
                                    </p:anim>
                                    <p:anim calcmode="lin" valueType="num">
                                      <p:cBhvr additive="base">
                                        <p:cTn id="88" dur="500" fill="hold"/>
                                        <p:tgtEl>
                                          <p:spTgt spid="97302"/>
                                        </p:tgtEl>
                                        <p:attrNameLst>
                                          <p:attrName>ppt_y</p:attrName>
                                        </p:attrNameLst>
                                      </p:cBhvr>
                                      <p:tavLst>
                                        <p:tav tm="0">
                                          <p:val>
                                            <p:strVal val="1+#ppt_h/2"/>
                                          </p:val>
                                        </p:tav>
                                        <p:tav tm="100000">
                                          <p:val>
                                            <p:strVal val="#ppt_y"/>
                                          </p:val>
                                        </p:tav>
                                      </p:tavLst>
                                    </p:anim>
                                  </p:childTnLst>
                                </p:cTn>
                              </p:par>
                            </p:childTnLst>
                          </p:cTn>
                        </p:par>
                      </p:childTnLst>
                    </p:cTn>
                  </p:par>
                  <p:par>
                    <p:cTn id="89" fill="hold" nodeType="clickPar">
                      <p:stCondLst>
                        <p:cond delay="indefinite"/>
                      </p:stCondLst>
                      <p:childTnLst>
                        <p:par>
                          <p:cTn id="90" fill="hold" nodeType="withGroup">
                            <p:stCondLst>
                              <p:cond delay="0"/>
                            </p:stCondLst>
                            <p:childTnLst>
                              <p:par>
                                <p:cTn id="91" presetID="2" presetClass="entr" presetSubtype="4" fill="hold" grpId="0" nodeType="clickEffect">
                                  <p:stCondLst>
                                    <p:cond delay="0"/>
                                  </p:stCondLst>
                                  <p:childTnLst>
                                    <p:set>
                                      <p:cBhvr>
                                        <p:cTn id="92" dur="1" fill="hold">
                                          <p:stCondLst>
                                            <p:cond delay="0"/>
                                          </p:stCondLst>
                                        </p:cTn>
                                        <p:tgtEl>
                                          <p:spTgt spid="97303"/>
                                        </p:tgtEl>
                                        <p:attrNameLst>
                                          <p:attrName>style.visibility</p:attrName>
                                        </p:attrNameLst>
                                      </p:cBhvr>
                                      <p:to>
                                        <p:strVal val="visible"/>
                                      </p:to>
                                    </p:set>
                                    <p:anim calcmode="lin" valueType="num">
                                      <p:cBhvr additive="base">
                                        <p:cTn id="93" dur="500" fill="hold"/>
                                        <p:tgtEl>
                                          <p:spTgt spid="97303"/>
                                        </p:tgtEl>
                                        <p:attrNameLst>
                                          <p:attrName>ppt_x</p:attrName>
                                        </p:attrNameLst>
                                      </p:cBhvr>
                                      <p:tavLst>
                                        <p:tav tm="0">
                                          <p:val>
                                            <p:strVal val="#ppt_x"/>
                                          </p:val>
                                        </p:tav>
                                        <p:tav tm="100000">
                                          <p:val>
                                            <p:strVal val="#ppt_x"/>
                                          </p:val>
                                        </p:tav>
                                      </p:tavLst>
                                    </p:anim>
                                    <p:anim calcmode="lin" valueType="num">
                                      <p:cBhvr additive="base">
                                        <p:cTn id="94" dur="500" fill="hold"/>
                                        <p:tgtEl>
                                          <p:spTgt spid="97303"/>
                                        </p:tgtEl>
                                        <p:attrNameLst>
                                          <p:attrName>ppt_y</p:attrName>
                                        </p:attrNameLst>
                                      </p:cBhvr>
                                      <p:tavLst>
                                        <p:tav tm="0">
                                          <p:val>
                                            <p:strVal val="1+#ppt_h/2"/>
                                          </p:val>
                                        </p:tav>
                                        <p:tav tm="100000">
                                          <p:val>
                                            <p:strVal val="#ppt_y"/>
                                          </p:val>
                                        </p:tav>
                                      </p:tavLst>
                                    </p:anim>
                                  </p:childTnLst>
                                </p:cTn>
                              </p:par>
                            </p:childTnLst>
                          </p:cTn>
                        </p:par>
                      </p:childTnLst>
                    </p:cTn>
                  </p:par>
                  <p:par>
                    <p:cTn id="95" fill="hold" nodeType="clickPar">
                      <p:stCondLst>
                        <p:cond delay="indefinite"/>
                      </p:stCondLst>
                      <p:childTnLst>
                        <p:par>
                          <p:cTn id="96" fill="hold" nodeType="withGroup">
                            <p:stCondLst>
                              <p:cond delay="0"/>
                            </p:stCondLst>
                            <p:childTnLst>
                              <p:par>
                                <p:cTn id="97" presetID="2" presetClass="entr" presetSubtype="4" fill="hold" grpId="0" nodeType="clickEffect">
                                  <p:stCondLst>
                                    <p:cond delay="0"/>
                                  </p:stCondLst>
                                  <p:childTnLst>
                                    <p:set>
                                      <p:cBhvr>
                                        <p:cTn id="98" dur="1" fill="hold">
                                          <p:stCondLst>
                                            <p:cond delay="0"/>
                                          </p:stCondLst>
                                        </p:cTn>
                                        <p:tgtEl>
                                          <p:spTgt spid="97304"/>
                                        </p:tgtEl>
                                        <p:attrNameLst>
                                          <p:attrName>style.visibility</p:attrName>
                                        </p:attrNameLst>
                                      </p:cBhvr>
                                      <p:to>
                                        <p:strVal val="visible"/>
                                      </p:to>
                                    </p:set>
                                    <p:anim calcmode="lin" valueType="num">
                                      <p:cBhvr additive="base">
                                        <p:cTn id="99" dur="500" fill="hold"/>
                                        <p:tgtEl>
                                          <p:spTgt spid="97304"/>
                                        </p:tgtEl>
                                        <p:attrNameLst>
                                          <p:attrName>ppt_x</p:attrName>
                                        </p:attrNameLst>
                                      </p:cBhvr>
                                      <p:tavLst>
                                        <p:tav tm="0">
                                          <p:val>
                                            <p:strVal val="#ppt_x"/>
                                          </p:val>
                                        </p:tav>
                                        <p:tav tm="100000">
                                          <p:val>
                                            <p:strVal val="#ppt_x"/>
                                          </p:val>
                                        </p:tav>
                                      </p:tavLst>
                                    </p:anim>
                                    <p:anim calcmode="lin" valueType="num">
                                      <p:cBhvr additive="base">
                                        <p:cTn id="100" dur="500" fill="hold"/>
                                        <p:tgtEl>
                                          <p:spTgt spid="97304"/>
                                        </p:tgtEl>
                                        <p:attrNameLst>
                                          <p:attrName>ppt_y</p:attrName>
                                        </p:attrNameLst>
                                      </p:cBhvr>
                                      <p:tavLst>
                                        <p:tav tm="0">
                                          <p:val>
                                            <p:strVal val="1+#ppt_h/2"/>
                                          </p:val>
                                        </p:tav>
                                        <p:tav tm="100000">
                                          <p:val>
                                            <p:strVal val="#ppt_y"/>
                                          </p:val>
                                        </p:tav>
                                      </p:tavLst>
                                    </p:anim>
                                  </p:childTnLst>
                                </p:cTn>
                              </p:par>
                              <p:par>
                                <p:cTn id="101" presetID="2" presetClass="entr" presetSubtype="4" fill="hold" nodeType="withEffect">
                                  <p:stCondLst>
                                    <p:cond delay="0"/>
                                  </p:stCondLst>
                                  <p:childTnLst>
                                    <p:set>
                                      <p:cBhvr>
                                        <p:cTn id="102" dur="1" fill="hold">
                                          <p:stCondLst>
                                            <p:cond delay="0"/>
                                          </p:stCondLst>
                                        </p:cTn>
                                        <p:tgtEl>
                                          <p:spTgt spid="97305"/>
                                        </p:tgtEl>
                                        <p:attrNameLst>
                                          <p:attrName>style.visibility</p:attrName>
                                        </p:attrNameLst>
                                      </p:cBhvr>
                                      <p:to>
                                        <p:strVal val="visible"/>
                                      </p:to>
                                    </p:set>
                                    <p:anim calcmode="lin" valueType="num">
                                      <p:cBhvr additive="base">
                                        <p:cTn id="103" dur="500" fill="hold"/>
                                        <p:tgtEl>
                                          <p:spTgt spid="97305"/>
                                        </p:tgtEl>
                                        <p:attrNameLst>
                                          <p:attrName>ppt_x</p:attrName>
                                        </p:attrNameLst>
                                      </p:cBhvr>
                                      <p:tavLst>
                                        <p:tav tm="0">
                                          <p:val>
                                            <p:strVal val="#ppt_x"/>
                                          </p:val>
                                        </p:tav>
                                        <p:tav tm="100000">
                                          <p:val>
                                            <p:strVal val="#ppt_x"/>
                                          </p:val>
                                        </p:tav>
                                      </p:tavLst>
                                    </p:anim>
                                    <p:anim calcmode="lin" valueType="num">
                                      <p:cBhvr additive="base">
                                        <p:cTn id="104" dur="500" fill="hold"/>
                                        <p:tgtEl>
                                          <p:spTgt spid="9730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285" grpId="0"/>
      <p:bldP spid="97290" grpId="0"/>
      <p:bldP spid="97292" grpId="0"/>
      <p:bldP spid="97294" grpId="0"/>
      <p:bldP spid="97296" grpId="0"/>
      <p:bldP spid="97298" grpId="0"/>
      <p:bldP spid="97299" grpId="0"/>
      <p:bldP spid="97300" grpId="0"/>
      <p:bldP spid="97303" grpId="0"/>
      <p:bldP spid="9730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椭圆 8">
            <a:extLst>
              <a:ext uri="{FF2B5EF4-FFF2-40B4-BE49-F238E27FC236}">
                <a16:creationId xmlns:a16="http://schemas.microsoft.com/office/drawing/2014/main" id="{CA3F7A50-5A8D-A0FB-75C1-07C08C5DC720}"/>
              </a:ext>
            </a:extLst>
          </p:cNvPr>
          <p:cNvSpPr>
            <a:spLocks noChangeAspect="1"/>
          </p:cNvSpPr>
          <p:nvPr>
            <p:custDataLst>
              <p:tags r:id="rId2"/>
            </p:custDataLst>
          </p:nvPr>
        </p:nvSpPr>
        <p:spPr>
          <a:xfrm>
            <a:off x="1600200" y="3090863"/>
            <a:ext cx="514350" cy="514350"/>
          </a:xfrm>
          <a:prstGeom prst="ellipse">
            <a:avLst/>
          </a:prstGeom>
          <a:solidFill>
            <a:srgbClr val="808080"/>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anchor="ctr" anchorCtr="1"/>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defRPr/>
            </a:pPr>
            <a:r>
              <a:rPr lang="en-US" altLang="zh-CN"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B</a:t>
            </a:r>
            <a:endParaRPr lang="zh-CN" altLang="en-US"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0" name="椭圆 9">
            <a:extLst>
              <a:ext uri="{FF2B5EF4-FFF2-40B4-BE49-F238E27FC236}">
                <a16:creationId xmlns:a16="http://schemas.microsoft.com/office/drawing/2014/main" id="{2BDAE2A6-E408-A5AB-D655-484C706B37B4}"/>
              </a:ext>
            </a:extLst>
          </p:cNvPr>
          <p:cNvSpPr>
            <a:spLocks noChangeAspect="1"/>
          </p:cNvSpPr>
          <p:nvPr>
            <p:custDataLst>
              <p:tags r:id="rId3"/>
            </p:custDataLst>
          </p:nvPr>
        </p:nvSpPr>
        <p:spPr>
          <a:xfrm>
            <a:off x="1600200" y="3948113"/>
            <a:ext cx="514350" cy="514350"/>
          </a:xfrm>
          <a:prstGeom prst="ellipse">
            <a:avLst/>
          </a:prstGeom>
          <a:solidFill>
            <a:srgbClr val="808080"/>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anchor="ctr" anchorCtr="1"/>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defRPr/>
            </a:pPr>
            <a:r>
              <a:rPr lang="en-US" altLang="zh-CN"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C</a:t>
            </a:r>
            <a:endParaRPr lang="zh-CN" altLang="en-US"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1" name="椭圆 10">
            <a:extLst>
              <a:ext uri="{FF2B5EF4-FFF2-40B4-BE49-F238E27FC236}">
                <a16:creationId xmlns:a16="http://schemas.microsoft.com/office/drawing/2014/main" id="{FDAB1F73-F20B-7898-AB4F-F9DB2F058758}"/>
              </a:ext>
            </a:extLst>
          </p:cNvPr>
          <p:cNvSpPr>
            <a:spLocks noChangeAspect="1"/>
          </p:cNvSpPr>
          <p:nvPr>
            <p:custDataLst>
              <p:tags r:id="rId4"/>
            </p:custDataLst>
          </p:nvPr>
        </p:nvSpPr>
        <p:spPr>
          <a:xfrm>
            <a:off x="1600200" y="4805363"/>
            <a:ext cx="514350" cy="514350"/>
          </a:xfrm>
          <a:prstGeom prst="ellipse">
            <a:avLst/>
          </a:prstGeom>
          <a:solidFill>
            <a:srgbClr val="808080"/>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anchor="ctr" anchorCtr="1"/>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defRPr/>
            </a:pPr>
            <a:r>
              <a:rPr lang="en-US" altLang="zh-CN"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D</a:t>
            </a:r>
            <a:endParaRPr lang="zh-CN" altLang="en-US"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7413" name="Rectangle 4">
            <a:extLst>
              <a:ext uri="{FF2B5EF4-FFF2-40B4-BE49-F238E27FC236}">
                <a16:creationId xmlns:a16="http://schemas.microsoft.com/office/drawing/2014/main" id="{0AE5062B-1359-1BAD-39B7-540D9DA9881F}"/>
              </a:ext>
            </a:extLst>
          </p:cNvPr>
          <p:cNvSpPr>
            <a:spLocks noChangeArrowheads="1"/>
          </p:cNvSpPr>
          <p:nvPr/>
        </p:nvSpPr>
        <p:spPr bwMode="auto">
          <a:xfrm>
            <a:off x="1600200" y="762000"/>
            <a:ext cx="2819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2800" b="1">
                <a:solidFill>
                  <a:schemeClr val="tx2"/>
                </a:solidFill>
                <a:ea typeface="楷体_GB2312" pitchFamily="49" charset="-122"/>
              </a:rPr>
              <a:t>练习：</a:t>
            </a:r>
            <a:r>
              <a:rPr lang="zh-CN" altLang="en-US" sz="2800">
                <a:solidFill>
                  <a:schemeClr val="tx2"/>
                </a:solidFill>
                <a:ea typeface="楷体_GB2312" pitchFamily="49" charset="-122"/>
              </a:rPr>
              <a:t> </a:t>
            </a:r>
            <a:r>
              <a:rPr lang="zh-CN" altLang="en-US" sz="2800">
                <a:ea typeface="楷体_GB2312" pitchFamily="49" charset="-122"/>
              </a:rPr>
              <a:t>求级数</a:t>
            </a:r>
            <a:endParaRPr lang="zh-CN" altLang="en-US" sz="2800">
              <a:solidFill>
                <a:schemeClr val="tx2"/>
              </a:solidFill>
              <a:ea typeface="楷体_GB2312" pitchFamily="49" charset="-122"/>
            </a:endParaRPr>
          </a:p>
        </p:txBody>
      </p:sp>
      <p:graphicFrame>
        <p:nvGraphicFramePr>
          <p:cNvPr id="17414" name="Object 5">
            <a:extLst>
              <a:ext uri="{FF2B5EF4-FFF2-40B4-BE49-F238E27FC236}">
                <a16:creationId xmlns:a16="http://schemas.microsoft.com/office/drawing/2014/main" id="{F0ADC9E9-071E-1AB5-C146-199298676408}"/>
              </a:ext>
            </a:extLst>
          </p:cNvPr>
          <p:cNvGraphicFramePr>
            <a:graphicFrameLocks noChangeAspect="1"/>
          </p:cNvGraphicFramePr>
          <p:nvPr/>
        </p:nvGraphicFramePr>
        <p:xfrm>
          <a:off x="4343400" y="533400"/>
          <a:ext cx="2468563" cy="1000125"/>
        </p:xfrm>
        <a:graphic>
          <a:graphicData uri="http://schemas.openxmlformats.org/presentationml/2006/ole">
            <mc:AlternateContent xmlns:mc="http://schemas.openxmlformats.org/markup-compatibility/2006">
              <mc:Choice xmlns:v="urn:schemas-microsoft-com:vml" Requires="v">
                <p:oleObj name="公式" r:id="rId7" imgW="1441240" imgH="527253" progId="Equation.3">
                  <p:embed/>
                </p:oleObj>
              </mc:Choice>
              <mc:Fallback>
                <p:oleObj name="公式" r:id="rId7" imgW="1441240" imgH="527253" progId="Equation.3">
                  <p:embed/>
                  <p:pic>
                    <p:nvPicPr>
                      <p:cNvPr id="17414" name="Object 5">
                        <a:extLst>
                          <a:ext uri="{FF2B5EF4-FFF2-40B4-BE49-F238E27FC236}">
                            <a16:creationId xmlns:a16="http://schemas.microsoft.com/office/drawing/2014/main" id="{F0ADC9E9-071E-1AB5-C146-199298676408}"/>
                          </a:ext>
                        </a:extLst>
                      </p:cNvPr>
                      <p:cNvPicPr>
                        <a:picLocks noChangeAspect="1" noChangeArrowheads="1"/>
                      </p:cNvPicPr>
                      <p:nvPr/>
                    </p:nvPicPr>
                    <p:blipFill>
                      <a:blip r:embed="rId8">
                        <a:grayscl/>
                        <a:biLevel thresh="50000"/>
                        <a:extLst>
                          <a:ext uri="{28A0092B-C50C-407E-A947-70E740481C1C}">
                            <a14:useLocalDpi xmlns:a14="http://schemas.microsoft.com/office/drawing/2010/main" val="0"/>
                          </a:ext>
                        </a:extLst>
                      </a:blip>
                      <a:srcRect/>
                      <a:stretch>
                        <a:fillRect/>
                      </a:stretch>
                    </p:blipFill>
                    <p:spPr bwMode="auto">
                      <a:xfrm>
                        <a:off x="4343400" y="533400"/>
                        <a:ext cx="2468563" cy="1000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7415" name="Text Box 6">
            <a:extLst>
              <a:ext uri="{FF2B5EF4-FFF2-40B4-BE49-F238E27FC236}">
                <a16:creationId xmlns:a16="http://schemas.microsoft.com/office/drawing/2014/main" id="{662B9F8F-59CB-BA46-9CDA-30A2F7AA534B}"/>
              </a:ext>
            </a:extLst>
          </p:cNvPr>
          <p:cNvSpPr txBox="1">
            <a:spLocks noChangeArrowheads="1"/>
          </p:cNvSpPr>
          <p:nvPr/>
        </p:nvSpPr>
        <p:spPr bwMode="auto">
          <a:xfrm>
            <a:off x="6934200" y="838200"/>
            <a:ext cx="2514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zh-CN" altLang="en-US" sz="2800">
                <a:latin typeface="Times New Roman" panose="02020603050405020304" pitchFamily="18" charset="0"/>
                <a:ea typeface="楷体_GB2312" pitchFamily="49" charset="-122"/>
              </a:rPr>
              <a:t>的收敛域。</a:t>
            </a:r>
          </a:p>
        </p:txBody>
      </p:sp>
      <p:graphicFrame>
        <p:nvGraphicFramePr>
          <p:cNvPr id="17416" name="Object 9">
            <a:extLst>
              <a:ext uri="{FF2B5EF4-FFF2-40B4-BE49-F238E27FC236}">
                <a16:creationId xmlns:a16="http://schemas.microsoft.com/office/drawing/2014/main" id="{2C1A9B36-08D7-8CCD-75D0-BAD8CEA7DA4F}"/>
              </a:ext>
            </a:extLst>
          </p:cNvPr>
          <p:cNvGraphicFramePr>
            <a:graphicFrameLocks noChangeAspect="1"/>
          </p:cNvGraphicFramePr>
          <p:nvPr/>
        </p:nvGraphicFramePr>
        <p:xfrm>
          <a:off x="2838450" y="2282825"/>
          <a:ext cx="1624013" cy="411163"/>
        </p:xfrm>
        <a:graphic>
          <a:graphicData uri="http://schemas.openxmlformats.org/presentationml/2006/ole">
            <mc:AlternateContent xmlns:mc="http://schemas.openxmlformats.org/markup-compatibility/2006">
              <mc:Choice xmlns:v="urn:schemas-microsoft-com:vml" Requires="v">
                <p:oleObj name="Equation" r:id="rId9" imgW="799753" imgH="203112" progId="Equation.DSMT4">
                  <p:embed/>
                </p:oleObj>
              </mc:Choice>
              <mc:Fallback>
                <p:oleObj name="Equation" r:id="rId9" imgW="799753" imgH="203112" progId="Equation.DSMT4">
                  <p:embed/>
                  <p:pic>
                    <p:nvPicPr>
                      <p:cNvPr id="17416" name="Object 9">
                        <a:extLst>
                          <a:ext uri="{FF2B5EF4-FFF2-40B4-BE49-F238E27FC236}">
                            <a16:creationId xmlns:a16="http://schemas.microsoft.com/office/drawing/2014/main" id="{2C1A9B36-08D7-8CCD-75D0-BAD8CEA7DA4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838450" y="2282825"/>
                        <a:ext cx="1624013" cy="4111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7417" name="Object 9">
            <a:extLst>
              <a:ext uri="{FF2B5EF4-FFF2-40B4-BE49-F238E27FC236}">
                <a16:creationId xmlns:a16="http://schemas.microsoft.com/office/drawing/2014/main" id="{1D5DA0BF-5E2F-DAB1-1838-0089DC915B40}"/>
              </a:ext>
            </a:extLst>
          </p:cNvPr>
          <p:cNvGraphicFramePr>
            <a:graphicFrameLocks noChangeAspect="1"/>
          </p:cNvGraphicFramePr>
          <p:nvPr/>
        </p:nvGraphicFramePr>
        <p:xfrm>
          <a:off x="2851150" y="3143250"/>
          <a:ext cx="1571625" cy="411163"/>
        </p:xfrm>
        <a:graphic>
          <a:graphicData uri="http://schemas.openxmlformats.org/presentationml/2006/ole">
            <mc:AlternateContent xmlns:mc="http://schemas.openxmlformats.org/markup-compatibility/2006">
              <mc:Choice xmlns:v="urn:schemas-microsoft-com:vml" Requires="v">
                <p:oleObj name="Equation" r:id="rId11" imgW="774364" imgH="203112" progId="Equation.DSMT4">
                  <p:embed/>
                </p:oleObj>
              </mc:Choice>
              <mc:Fallback>
                <p:oleObj name="Equation" r:id="rId11" imgW="774364" imgH="203112" progId="Equation.DSMT4">
                  <p:embed/>
                  <p:pic>
                    <p:nvPicPr>
                      <p:cNvPr id="17417" name="Object 9">
                        <a:extLst>
                          <a:ext uri="{FF2B5EF4-FFF2-40B4-BE49-F238E27FC236}">
                            <a16:creationId xmlns:a16="http://schemas.microsoft.com/office/drawing/2014/main" id="{1D5DA0BF-5E2F-DAB1-1838-0089DC915B40}"/>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851150" y="3143250"/>
                        <a:ext cx="1571625" cy="4111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7418" name="Object 9">
            <a:extLst>
              <a:ext uri="{FF2B5EF4-FFF2-40B4-BE49-F238E27FC236}">
                <a16:creationId xmlns:a16="http://schemas.microsoft.com/office/drawing/2014/main" id="{26236E4B-D577-E2FA-E7FC-8FEE150EDED0}"/>
              </a:ext>
            </a:extLst>
          </p:cNvPr>
          <p:cNvGraphicFramePr>
            <a:graphicFrameLocks noChangeAspect="1"/>
          </p:cNvGraphicFramePr>
          <p:nvPr/>
        </p:nvGraphicFramePr>
        <p:xfrm>
          <a:off x="2901950" y="4076700"/>
          <a:ext cx="1339850" cy="360363"/>
        </p:xfrm>
        <a:graphic>
          <a:graphicData uri="http://schemas.openxmlformats.org/presentationml/2006/ole">
            <mc:AlternateContent xmlns:mc="http://schemas.openxmlformats.org/markup-compatibility/2006">
              <mc:Choice xmlns:v="urn:schemas-microsoft-com:vml" Requires="v">
                <p:oleObj name="Equation" r:id="rId13" imgW="660113" imgH="177723" progId="Equation.DSMT4">
                  <p:embed/>
                </p:oleObj>
              </mc:Choice>
              <mc:Fallback>
                <p:oleObj name="Equation" r:id="rId13" imgW="660113" imgH="177723" progId="Equation.DSMT4">
                  <p:embed/>
                  <p:pic>
                    <p:nvPicPr>
                      <p:cNvPr id="17418" name="Object 9">
                        <a:extLst>
                          <a:ext uri="{FF2B5EF4-FFF2-40B4-BE49-F238E27FC236}">
                            <a16:creationId xmlns:a16="http://schemas.microsoft.com/office/drawing/2014/main" id="{26236E4B-D577-E2FA-E7FC-8FEE150EDED0}"/>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901950" y="4076700"/>
                        <a:ext cx="1339850" cy="3603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7419" name="Object 9">
            <a:extLst>
              <a:ext uri="{FF2B5EF4-FFF2-40B4-BE49-F238E27FC236}">
                <a16:creationId xmlns:a16="http://schemas.microsoft.com/office/drawing/2014/main" id="{F57D9A82-8490-FB39-4E90-49538057C69B}"/>
              </a:ext>
            </a:extLst>
          </p:cNvPr>
          <p:cNvGraphicFramePr>
            <a:graphicFrameLocks noChangeAspect="1"/>
          </p:cNvGraphicFramePr>
          <p:nvPr/>
        </p:nvGraphicFramePr>
        <p:xfrm>
          <a:off x="2924175" y="4933950"/>
          <a:ext cx="1289050" cy="358775"/>
        </p:xfrm>
        <a:graphic>
          <a:graphicData uri="http://schemas.openxmlformats.org/presentationml/2006/ole">
            <mc:AlternateContent xmlns:mc="http://schemas.openxmlformats.org/markup-compatibility/2006">
              <mc:Choice xmlns:v="urn:schemas-microsoft-com:vml" Requires="v">
                <p:oleObj name="Equation" r:id="rId15" imgW="634449" imgH="177646" progId="Equation.DSMT4">
                  <p:embed/>
                </p:oleObj>
              </mc:Choice>
              <mc:Fallback>
                <p:oleObj name="Equation" r:id="rId15" imgW="634449" imgH="177646" progId="Equation.DSMT4">
                  <p:embed/>
                  <p:pic>
                    <p:nvPicPr>
                      <p:cNvPr id="17419" name="Object 9">
                        <a:extLst>
                          <a:ext uri="{FF2B5EF4-FFF2-40B4-BE49-F238E27FC236}">
                            <a16:creationId xmlns:a16="http://schemas.microsoft.com/office/drawing/2014/main" id="{F57D9A82-8490-FB39-4E90-49538057C69B}"/>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924175" y="4933950"/>
                        <a:ext cx="1289050" cy="358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17420" name="Picture 70" descr="MANSIGN2">
            <a:extLst>
              <a:ext uri="{FF2B5EF4-FFF2-40B4-BE49-F238E27FC236}">
                <a16:creationId xmlns:a16="http://schemas.microsoft.com/office/drawing/2014/main" id="{0409198C-ED86-7B3A-DF23-2CCBA716E6D2}"/>
              </a:ext>
            </a:extLst>
          </p:cNvPr>
          <p:cNvPicPr>
            <a:picLocks noChangeAspect="1" noChangeArrowheads="1"/>
          </p:cNvPicPr>
          <p:nvPr/>
        </p:nvPicPr>
        <p:blipFill>
          <a:blip r:embed="rId1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515100" y="2478088"/>
            <a:ext cx="3200400" cy="2382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椭圆 20">
            <a:extLst>
              <a:ext uri="{FF2B5EF4-FFF2-40B4-BE49-F238E27FC236}">
                <a16:creationId xmlns:a16="http://schemas.microsoft.com/office/drawing/2014/main" id="{A6D1016A-7200-0CF2-1346-362282C209C8}"/>
              </a:ext>
            </a:extLst>
          </p:cNvPr>
          <p:cNvSpPr>
            <a:spLocks noChangeAspect="1"/>
          </p:cNvSpPr>
          <p:nvPr>
            <p:custDataLst>
              <p:tags r:id="rId5"/>
            </p:custDataLst>
          </p:nvPr>
        </p:nvSpPr>
        <p:spPr>
          <a:xfrm>
            <a:off x="1600200" y="2243138"/>
            <a:ext cx="514350" cy="514350"/>
          </a:xfrm>
          <a:prstGeom prst="ellipse">
            <a:avLst/>
          </a:prstGeom>
          <a:solidFill>
            <a:srgbClr val="808080"/>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anchor="ctr" anchorCtr="1"/>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defRPr/>
            </a:pPr>
            <a:r>
              <a:rPr lang="en-US" altLang="zh-CN"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A</a:t>
            </a:r>
            <a:endParaRPr lang="zh-CN" altLang="en-US"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Tree>
    <p:custDataLst>
      <p:tags r:id="rId1"/>
    </p:custData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4" name="Text Box 6">
            <a:extLst>
              <a:ext uri="{FF2B5EF4-FFF2-40B4-BE49-F238E27FC236}">
                <a16:creationId xmlns:a16="http://schemas.microsoft.com/office/drawing/2014/main" id="{1FB3B618-537B-2402-4A95-51AC9DCA531B}"/>
              </a:ext>
            </a:extLst>
          </p:cNvPr>
          <p:cNvSpPr txBox="1">
            <a:spLocks noChangeArrowheads="1"/>
          </p:cNvSpPr>
          <p:nvPr/>
        </p:nvSpPr>
        <p:spPr bwMode="auto">
          <a:xfrm>
            <a:off x="2073275" y="3770313"/>
            <a:ext cx="85185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zh-CN" altLang="en-US" sz="2800">
                <a:solidFill>
                  <a:srgbClr val="FF0000"/>
                </a:solidFill>
                <a:latin typeface="Times New Roman" panose="02020603050405020304" pitchFamily="18" charset="0"/>
                <a:ea typeface="楷体_GB2312" pitchFamily="49" charset="-122"/>
              </a:rPr>
              <a:t>（</a:t>
            </a:r>
            <a:r>
              <a:rPr kumimoji="1" lang="en-US" altLang="zh-CN" sz="2800">
                <a:solidFill>
                  <a:srgbClr val="FF0000"/>
                </a:solidFill>
                <a:latin typeface="Times New Roman" panose="02020603050405020304" pitchFamily="18" charset="0"/>
                <a:ea typeface="楷体_GB2312" pitchFamily="49" charset="-122"/>
              </a:rPr>
              <a:t>2</a:t>
            </a:r>
            <a:r>
              <a:rPr kumimoji="1" lang="zh-CN" altLang="en-US" sz="2800">
                <a:solidFill>
                  <a:srgbClr val="FF0000"/>
                </a:solidFill>
                <a:latin typeface="Times New Roman" panose="02020603050405020304" pitchFamily="18" charset="0"/>
                <a:ea typeface="楷体_GB2312" pitchFamily="49" charset="-122"/>
              </a:rPr>
              <a:t>）</a:t>
            </a:r>
            <a:r>
              <a:rPr kumimoji="1" lang="zh-CN" altLang="en-US" sz="2800" b="1">
                <a:solidFill>
                  <a:srgbClr val="FF0000"/>
                </a:solidFill>
                <a:latin typeface="Times New Roman" panose="02020603050405020304" pitchFamily="18" charset="0"/>
                <a:ea typeface="楷体_GB2312" pitchFamily="49" charset="-122"/>
              </a:rPr>
              <a:t>借助于数项级数，利用比值（根值）法求</a:t>
            </a:r>
          </a:p>
        </p:txBody>
      </p:sp>
      <p:sp>
        <p:nvSpPr>
          <p:cNvPr id="73735" name="Text Box 7">
            <a:extLst>
              <a:ext uri="{FF2B5EF4-FFF2-40B4-BE49-F238E27FC236}">
                <a16:creationId xmlns:a16="http://schemas.microsoft.com/office/drawing/2014/main" id="{1A201CEF-5262-D449-C192-8973F4671664}"/>
              </a:ext>
            </a:extLst>
          </p:cNvPr>
          <p:cNvSpPr txBox="1">
            <a:spLocks noChangeArrowheads="1"/>
          </p:cNvSpPr>
          <p:nvPr/>
        </p:nvSpPr>
        <p:spPr bwMode="auto">
          <a:xfrm>
            <a:off x="2073275" y="993775"/>
            <a:ext cx="8153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en-US" altLang="zh-CN" sz="2800">
                <a:latin typeface="Times New Roman" panose="02020603050405020304" pitchFamily="18" charset="0"/>
                <a:ea typeface="楷体_GB2312" pitchFamily="49" charset="-122"/>
              </a:rPr>
              <a:t>1.</a:t>
            </a:r>
            <a:r>
              <a:rPr kumimoji="1" lang="zh-CN" altLang="en-US" sz="2800" b="1">
                <a:latin typeface="Times New Roman" panose="02020603050405020304" pitchFamily="18" charset="0"/>
                <a:ea typeface="楷体_GB2312" pitchFamily="49" charset="-122"/>
              </a:rPr>
              <a:t>借助于定义来判断敛散性</a:t>
            </a:r>
          </a:p>
        </p:txBody>
      </p:sp>
      <p:sp>
        <p:nvSpPr>
          <p:cNvPr id="73736" name="Text Box 8">
            <a:extLst>
              <a:ext uri="{FF2B5EF4-FFF2-40B4-BE49-F238E27FC236}">
                <a16:creationId xmlns:a16="http://schemas.microsoft.com/office/drawing/2014/main" id="{FA83B2C1-88B8-7A7D-A28F-458DEFC19E3E}"/>
              </a:ext>
            </a:extLst>
          </p:cNvPr>
          <p:cNvSpPr txBox="1">
            <a:spLocks noChangeArrowheads="1"/>
          </p:cNvSpPr>
          <p:nvPr/>
        </p:nvSpPr>
        <p:spPr bwMode="auto">
          <a:xfrm>
            <a:off x="2057400" y="303213"/>
            <a:ext cx="54864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800" b="1">
                <a:solidFill>
                  <a:srgbClr val="CC9900"/>
                </a:solidFill>
              </a:rPr>
              <a:t>一般函数项级数收敛域求法</a:t>
            </a:r>
          </a:p>
        </p:txBody>
      </p:sp>
      <p:sp>
        <p:nvSpPr>
          <p:cNvPr id="73737" name="AutoShape 9">
            <a:extLst>
              <a:ext uri="{FF2B5EF4-FFF2-40B4-BE49-F238E27FC236}">
                <a16:creationId xmlns:a16="http://schemas.microsoft.com/office/drawing/2014/main" id="{6A506FA8-3925-2966-3FF3-A5D20AFFC3BC}"/>
              </a:ext>
            </a:extLst>
          </p:cNvPr>
          <p:cNvSpPr>
            <a:spLocks noChangeArrowheads="1"/>
          </p:cNvSpPr>
          <p:nvPr/>
        </p:nvSpPr>
        <p:spPr bwMode="auto">
          <a:xfrm>
            <a:off x="1676400" y="379413"/>
            <a:ext cx="381000" cy="381000"/>
          </a:xfrm>
          <a:prstGeom prst="star5">
            <a:avLst/>
          </a:prstGeom>
          <a:solidFill>
            <a:schemeClr val="accent1"/>
          </a:solidFill>
          <a:ln w="9525">
            <a:solidFill>
              <a:schemeClr val="tx1"/>
            </a:solidFill>
            <a:miter lim="800000"/>
            <a:headEnd/>
            <a:tailEnd/>
          </a:ln>
          <a:effectLst/>
        </p:spPr>
        <p:txBody>
          <a:bodyPr wrap="none" anchor="ctr"/>
          <a:lstStyle/>
          <a:p>
            <a:pPr algn="ctr" eaLnBrk="1" hangingPunct="1">
              <a:defRPr/>
            </a:pPr>
            <a:endParaRPr lang="zh-CN" altLang="zh-CN">
              <a:latin typeface="Arial" charset="0"/>
            </a:endParaRPr>
          </a:p>
        </p:txBody>
      </p:sp>
      <p:pic>
        <p:nvPicPr>
          <p:cNvPr id="33798" name="Picture 6">
            <a:extLst>
              <a:ext uri="{FF2B5EF4-FFF2-40B4-BE49-F238E27FC236}">
                <a16:creationId xmlns:a16="http://schemas.microsoft.com/office/drawing/2014/main" id="{B20ED2D0-43BE-E44C-0094-AEEFE10EB1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41663" y="5867400"/>
            <a:ext cx="5629275"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 Box 6">
            <a:extLst>
              <a:ext uri="{FF2B5EF4-FFF2-40B4-BE49-F238E27FC236}">
                <a16:creationId xmlns:a16="http://schemas.microsoft.com/office/drawing/2014/main" id="{5E080219-8E5C-6EA9-A543-160AB036856D}"/>
              </a:ext>
            </a:extLst>
          </p:cNvPr>
          <p:cNvSpPr txBox="1">
            <a:spLocks noChangeArrowheads="1"/>
          </p:cNvSpPr>
          <p:nvPr/>
        </p:nvSpPr>
        <p:spPr bwMode="auto">
          <a:xfrm>
            <a:off x="2057400" y="1703388"/>
            <a:ext cx="74676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en-US" altLang="zh-CN" sz="2800">
                <a:latin typeface="Times New Roman" panose="02020603050405020304" pitchFamily="18" charset="0"/>
                <a:ea typeface="楷体_GB2312" pitchFamily="49" charset="-122"/>
              </a:rPr>
              <a:t>2.</a:t>
            </a:r>
            <a:r>
              <a:rPr kumimoji="1" lang="zh-CN" altLang="en-US" sz="2800" b="1">
                <a:latin typeface="Times New Roman" panose="02020603050405020304" pitchFamily="18" charset="0"/>
                <a:ea typeface="楷体_GB2312" pitchFamily="49" charset="-122"/>
              </a:rPr>
              <a:t>借助于已有数项级数敛散性求</a:t>
            </a:r>
          </a:p>
        </p:txBody>
      </p:sp>
      <p:sp>
        <p:nvSpPr>
          <p:cNvPr id="8" name="Text Box 6">
            <a:extLst>
              <a:ext uri="{FF2B5EF4-FFF2-40B4-BE49-F238E27FC236}">
                <a16:creationId xmlns:a16="http://schemas.microsoft.com/office/drawing/2014/main" id="{2268CFC0-CA27-A099-5276-BE299C8E77BB}"/>
              </a:ext>
            </a:extLst>
          </p:cNvPr>
          <p:cNvSpPr txBox="1">
            <a:spLocks noChangeArrowheads="1"/>
          </p:cNvSpPr>
          <p:nvPr/>
        </p:nvSpPr>
        <p:spPr bwMode="auto">
          <a:xfrm>
            <a:off x="2073275" y="2413000"/>
            <a:ext cx="668972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en-US" altLang="zh-CN" sz="2800">
                <a:latin typeface="Times New Roman" panose="02020603050405020304" pitchFamily="18" charset="0"/>
                <a:ea typeface="楷体_GB2312" pitchFamily="49" charset="-122"/>
              </a:rPr>
              <a:t>3.</a:t>
            </a:r>
            <a:r>
              <a:rPr kumimoji="1" lang="zh-CN" altLang="en-US" sz="2800" b="1">
                <a:latin typeface="Times New Roman" panose="02020603050405020304" pitchFamily="18" charset="0"/>
                <a:ea typeface="楷体_GB2312" pitchFamily="49" charset="-122"/>
              </a:rPr>
              <a:t>借助于数项级数审敛法求</a:t>
            </a:r>
          </a:p>
        </p:txBody>
      </p:sp>
      <p:sp>
        <p:nvSpPr>
          <p:cNvPr id="9" name="Text Box 6">
            <a:extLst>
              <a:ext uri="{FF2B5EF4-FFF2-40B4-BE49-F238E27FC236}">
                <a16:creationId xmlns:a16="http://schemas.microsoft.com/office/drawing/2014/main" id="{D853BB9D-58AD-84BE-E80E-209DFBD91C2D}"/>
              </a:ext>
            </a:extLst>
          </p:cNvPr>
          <p:cNvSpPr txBox="1">
            <a:spLocks noChangeArrowheads="1"/>
          </p:cNvSpPr>
          <p:nvPr/>
        </p:nvSpPr>
        <p:spPr bwMode="auto">
          <a:xfrm>
            <a:off x="2057400" y="3103563"/>
            <a:ext cx="85185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zh-CN" altLang="en-US" sz="2800">
                <a:latin typeface="Times New Roman" panose="02020603050405020304" pitchFamily="18" charset="0"/>
                <a:ea typeface="楷体_GB2312" pitchFamily="49" charset="-122"/>
              </a:rPr>
              <a:t>（</a:t>
            </a:r>
            <a:r>
              <a:rPr kumimoji="1" lang="en-US" altLang="zh-CN" sz="2800">
                <a:latin typeface="Times New Roman" panose="02020603050405020304" pitchFamily="18" charset="0"/>
                <a:ea typeface="楷体_GB2312" pitchFamily="49" charset="-122"/>
              </a:rPr>
              <a:t>1</a:t>
            </a:r>
            <a:r>
              <a:rPr kumimoji="1" lang="zh-CN" altLang="en-US" sz="2800">
                <a:latin typeface="Times New Roman" panose="02020603050405020304" pitchFamily="18" charset="0"/>
                <a:ea typeface="楷体_GB2312" pitchFamily="49" charset="-122"/>
              </a:rPr>
              <a:t>）</a:t>
            </a:r>
            <a:r>
              <a:rPr kumimoji="1" lang="zh-CN" altLang="en-US" sz="2800" b="1">
                <a:latin typeface="Times New Roman" panose="02020603050405020304" pitchFamily="18" charset="0"/>
                <a:ea typeface="楷体_GB2312" pitchFamily="49" charset="-122"/>
              </a:rPr>
              <a:t>借助于正项级数比较法极限形式求</a:t>
            </a:r>
          </a:p>
        </p:txBody>
      </p:sp>
      <p:sp>
        <p:nvSpPr>
          <p:cNvPr id="10" name="Text Box 6">
            <a:extLst>
              <a:ext uri="{FF2B5EF4-FFF2-40B4-BE49-F238E27FC236}">
                <a16:creationId xmlns:a16="http://schemas.microsoft.com/office/drawing/2014/main" id="{D5DC3F85-7CDB-9DE4-CAA7-0BB5C36BA051}"/>
              </a:ext>
            </a:extLst>
          </p:cNvPr>
          <p:cNvSpPr txBox="1">
            <a:spLocks noChangeArrowheads="1"/>
          </p:cNvSpPr>
          <p:nvPr/>
        </p:nvSpPr>
        <p:spPr bwMode="auto">
          <a:xfrm>
            <a:off x="2073275" y="4435475"/>
            <a:ext cx="85185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zh-CN" altLang="en-US" sz="2800">
                <a:latin typeface="Times New Roman" panose="02020603050405020304" pitchFamily="18" charset="0"/>
                <a:ea typeface="楷体_GB2312" pitchFamily="49" charset="-122"/>
              </a:rPr>
              <a:t>（</a:t>
            </a:r>
            <a:r>
              <a:rPr kumimoji="1" lang="en-US" altLang="zh-CN" sz="2800">
                <a:latin typeface="Times New Roman" panose="02020603050405020304" pitchFamily="18" charset="0"/>
                <a:ea typeface="楷体_GB2312" pitchFamily="49" charset="-122"/>
              </a:rPr>
              <a:t>3</a:t>
            </a:r>
            <a:r>
              <a:rPr kumimoji="1" lang="zh-CN" altLang="en-US" sz="2800">
                <a:latin typeface="Times New Roman" panose="02020603050405020304" pitchFamily="18" charset="0"/>
                <a:ea typeface="楷体_GB2312" pitchFamily="49" charset="-122"/>
              </a:rPr>
              <a:t>）</a:t>
            </a:r>
            <a:r>
              <a:rPr kumimoji="1" lang="en-US" altLang="zh-CN" sz="2800" b="1">
                <a:latin typeface="Times New Roman" panose="02020603050405020304" pitchFamily="18" charset="0"/>
                <a:ea typeface="楷体_GB2312" pitchFamily="49" charset="-122"/>
              </a:rPr>
              <a:t>…</a:t>
            </a:r>
            <a:endParaRPr kumimoji="1" lang="zh-CN" altLang="en-US" sz="2800" b="1">
              <a:latin typeface="Times New Roman" panose="02020603050405020304" pitchFamily="18" charset="0"/>
              <a:ea typeface="楷体_GB2312" pitchFamily="49" charset="-122"/>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a:extLst>
              <a:ext uri="{FF2B5EF4-FFF2-40B4-BE49-F238E27FC236}">
                <a16:creationId xmlns:a16="http://schemas.microsoft.com/office/drawing/2014/main" id="{D2C85E5B-7F69-067E-7475-5F98E857776F}"/>
              </a:ext>
            </a:extLst>
          </p:cNvPr>
          <p:cNvSpPr>
            <a:spLocks noGrp="1" noChangeArrowheads="1"/>
          </p:cNvSpPr>
          <p:nvPr>
            <p:ph type="title" idx="4294967295"/>
          </p:nvPr>
        </p:nvSpPr>
        <p:spPr>
          <a:xfrm>
            <a:off x="152400" y="84138"/>
            <a:ext cx="4724400" cy="685800"/>
          </a:xfrm>
        </p:spPr>
        <p:txBody>
          <a:bodyPr/>
          <a:lstStyle/>
          <a:p>
            <a:pPr algn="l" eaLnBrk="1" hangingPunct="1"/>
            <a:r>
              <a:rPr lang="zh-CN" altLang="en-US" sz="3200" b="1">
                <a:solidFill>
                  <a:schemeClr val="accent2"/>
                </a:solidFill>
                <a:ea typeface="楷体_GB2312" pitchFamily="49" charset="-122"/>
              </a:rPr>
              <a:t>三、幂级数及其收敛性</a:t>
            </a:r>
            <a:r>
              <a:rPr lang="zh-CN" altLang="en-US" sz="2800" b="1">
                <a:solidFill>
                  <a:schemeClr val="accent2"/>
                </a:solidFill>
                <a:ea typeface="楷体_GB2312" pitchFamily="49" charset="-122"/>
              </a:rPr>
              <a:t>  </a:t>
            </a:r>
            <a:endParaRPr lang="zh-CN" altLang="en-US" sz="2800">
              <a:solidFill>
                <a:schemeClr val="accent2"/>
              </a:solidFill>
              <a:ea typeface="楷体_GB2312" pitchFamily="49" charset="-122"/>
            </a:endParaRPr>
          </a:p>
        </p:txBody>
      </p:sp>
      <p:sp>
        <p:nvSpPr>
          <p:cNvPr id="8195" name="Text Box 3">
            <a:extLst>
              <a:ext uri="{FF2B5EF4-FFF2-40B4-BE49-F238E27FC236}">
                <a16:creationId xmlns:a16="http://schemas.microsoft.com/office/drawing/2014/main" id="{F83AC858-66EC-E626-3B49-85C79D6F5F42}"/>
              </a:ext>
            </a:extLst>
          </p:cNvPr>
          <p:cNvSpPr txBox="1">
            <a:spLocks noChangeArrowheads="1"/>
          </p:cNvSpPr>
          <p:nvPr/>
        </p:nvSpPr>
        <p:spPr bwMode="auto">
          <a:xfrm>
            <a:off x="457200" y="923925"/>
            <a:ext cx="1371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en-US" altLang="zh-CN" sz="2800">
                <a:latin typeface="Times New Roman" panose="02020603050405020304" pitchFamily="18" charset="0"/>
                <a:ea typeface="楷体_GB2312" pitchFamily="49" charset="-122"/>
              </a:rPr>
              <a:t>(1)</a:t>
            </a:r>
            <a:r>
              <a:rPr kumimoji="1" lang="zh-CN" altLang="en-US" sz="2800">
                <a:latin typeface="Times New Roman" panose="02020603050405020304" pitchFamily="18" charset="0"/>
                <a:ea typeface="楷体_GB2312" pitchFamily="49" charset="-122"/>
              </a:rPr>
              <a:t>形如</a:t>
            </a:r>
          </a:p>
        </p:txBody>
      </p:sp>
      <p:graphicFrame>
        <p:nvGraphicFramePr>
          <p:cNvPr id="8196" name="Object 4">
            <a:extLst>
              <a:ext uri="{FF2B5EF4-FFF2-40B4-BE49-F238E27FC236}">
                <a16:creationId xmlns:a16="http://schemas.microsoft.com/office/drawing/2014/main" id="{0B2ADF96-C8B5-103B-F1D3-9347638B762D}"/>
              </a:ext>
            </a:extLst>
          </p:cNvPr>
          <p:cNvGraphicFramePr>
            <a:graphicFrameLocks noChangeAspect="1"/>
          </p:cNvGraphicFramePr>
          <p:nvPr/>
        </p:nvGraphicFramePr>
        <p:xfrm>
          <a:off x="1752600" y="847725"/>
          <a:ext cx="1676400" cy="631825"/>
        </p:xfrm>
        <a:graphic>
          <a:graphicData uri="http://schemas.openxmlformats.org/presentationml/2006/ole">
            <mc:AlternateContent xmlns:mc="http://schemas.openxmlformats.org/markup-compatibility/2006">
              <mc:Choice xmlns:v="urn:schemas-microsoft-com:vml" Requires="v">
                <p:oleObj name="公式" r:id="rId2" imgW="1085640" imgH="342832" progId="Equation.3">
                  <p:embed/>
                </p:oleObj>
              </mc:Choice>
              <mc:Fallback>
                <p:oleObj name="公式" r:id="rId2" imgW="1085640" imgH="342832" progId="Equation.3">
                  <p:embed/>
                  <p:pic>
                    <p:nvPicPr>
                      <p:cNvPr id="8196" name="Object 4">
                        <a:extLst>
                          <a:ext uri="{FF2B5EF4-FFF2-40B4-BE49-F238E27FC236}">
                            <a16:creationId xmlns:a16="http://schemas.microsoft.com/office/drawing/2014/main" id="{0B2ADF96-C8B5-103B-F1D3-9347638B762D}"/>
                          </a:ext>
                        </a:extLst>
                      </p:cNvPr>
                      <p:cNvPicPr>
                        <a:picLocks noChangeAspect="1" noChangeArrowheads="1"/>
                      </p:cNvPicPr>
                      <p:nvPr/>
                    </p:nvPicPr>
                    <p:blipFill>
                      <a:blip r:embed="rId3">
                        <a:grayscl/>
                        <a:biLevel thresh="50000"/>
                        <a:extLst>
                          <a:ext uri="{28A0092B-C50C-407E-A947-70E740481C1C}">
                            <a14:useLocalDpi xmlns:a14="http://schemas.microsoft.com/office/drawing/2010/main" val="0"/>
                          </a:ext>
                        </a:extLst>
                      </a:blip>
                      <a:srcRect/>
                      <a:stretch>
                        <a:fillRect/>
                      </a:stretch>
                    </p:blipFill>
                    <p:spPr bwMode="auto">
                      <a:xfrm>
                        <a:off x="1752600" y="847725"/>
                        <a:ext cx="1676400" cy="631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197" name="Object 5">
            <a:extLst>
              <a:ext uri="{FF2B5EF4-FFF2-40B4-BE49-F238E27FC236}">
                <a16:creationId xmlns:a16="http://schemas.microsoft.com/office/drawing/2014/main" id="{7AF05FD5-69DD-E636-5472-98F2A492A34A}"/>
              </a:ext>
            </a:extLst>
          </p:cNvPr>
          <p:cNvGraphicFramePr>
            <a:graphicFrameLocks noChangeAspect="1"/>
          </p:cNvGraphicFramePr>
          <p:nvPr/>
        </p:nvGraphicFramePr>
        <p:xfrm>
          <a:off x="3505200" y="923925"/>
          <a:ext cx="4259263" cy="447675"/>
        </p:xfrm>
        <a:graphic>
          <a:graphicData uri="http://schemas.openxmlformats.org/presentationml/2006/ole">
            <mc:AlternateContent xmlns:mc="http://schemas.openxmlformats.org/markup-compatibility/2006">
              <mc:Choice xmlns:v="urn:schemas-microsoft-com:vml" Requires="v">
                <p:oleObj name="公式" r:id="rId4" imgW="2686075" imgH="190568" progId="Equation.3">
                  <p:embed/>
                </p:oleObj>
              </mc:Choice>
              <mc:Fallback>
                <p:oleObj name="公式" r:id="rId4" imgW="2686075" imgH="190568" progId="Equation.3">
                  <p:embed/>
                  <p:pic>
                    <p:nvPicPr>
                      <p:cNvPr id="8197" name="Object 5">
                        <a:extLst>
                          <a:ext uri="{FF2B5EF4-FFF2-40B4-BE49-F238E27FC236}">
                            <a16:creationId xmlns:a16="http://schemas.microsoft.com/office/drawing/2014/main" id="{7AF05FD5-69DD-E636-5472-98F2A492A34A}"/>
                          </a:ext>
                        </a:extLst>
                      </p:cNvPr>
                      <p:cNvPicPr>
                        <a:picLocks noChangeAspect="1" noChangeArrowheads="1"/>
                      </p:cNvPicPr>
                      <p:nvPr/>
                    </p:nvPicPr>
                    <p:blipFill>
                      <a:blip r:embed="rId5">
                        <a:grayscl/>
                        <a:biLevel thresh="50000"/>
                        <a:extLst>
                          <a:ext uri="{28A0092B-C50C-407E-A947-70E740481C1C}">
                            <a14:useLocalDpi xmlns:a14="http://schemas.microsoft.com/office/drawing/2010/main" val="0"/>
                          </a:ext>
                        </a:extLst>
                      </a:blip>
                      <a:srcRect/>
                      <a:stretch>
                        <a:fillRect/>
                      </a:stretch>
                    </p:blipFill>
                    <p:spPr bwMode="auto">
                      <a:xfrm>
                        <a:off x="3505200" y="923925"/>
                        <a:ext cx="4259263" cy="447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198" name="Text Box 6">
            <a:extLst>
              <a:ext uri="{FF2B5EF4-FFF2-40B4-BE49-F238E27FC236}">
                <a16:creationId xmlns:a16="http://schemas.microsoft.com/office/drawing/2014/main" id="{BF038098-8D6C-1734-70FA-CACEB6041BDE}"/>
              </a:ext>
            </a:extLst>
          </p:cNvPr>
          <p:cNvSpPr txBox="1">
            <a:spLocks noChangeArrowheads="1"/>
          </p:cNvSpPr>
          <p:nvPr/>
        </p:nvSpPr>
        <p:spPr bwMode="auto">
          <a:xfrm>
            <a:off x="7315200" y="1371600"/>
            <a:ext cx="45212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zh-CN" altLang="en-US" sz="2800">
                <a:latin typeface="Times New Roman" panose="02020603050405020304" pitchFamily="18" charset="0"/>
                <a:ea typeface="楷体_GB2312" pitchFamily="49" charset="-122"/>
              </a:rPr>
              <a:t>的函数项级数称为</a:t>
            </a:r>
            <a:r>
              <a:rPr kumimoji="1" lang="zh-CN" altLang="en-US" sz="2800" b="1">
                <a:solidFill>
                  <a:srgbClr val="CC0000"/>
                </a:solidFill>
                <a:latin typeface="Times New Roman" panose="02020603050405020304" pitchFamily="18" charset="0"/>
                <a:ea typeface="楷体_GB2312" pitchFamily="49" charset="-122"/>
              </a:rPr>
              <a:t>幂级数</a:t>
            </a:r>
            <a:r>
              <a:rPr kumimoji="1" lang="en-US" altLang="zh-CN" sz="2800">
                <a:latin typeface="Times New Roman" panose="02020603050405020304" pitchFamily="18" charset="0"/>
                <a:ea typeface="楷体_GB2312" pitchFamily="49" charset="-122"/>
              </a:rPr>
              <a:t>, </a:t>
            </a:r>
          </a:p>
        </p:txBody>
      </p:sp>
      <p:sp>
        <p:nvSpPr>
          <p:cNvPr id="8199" name="Text Box 7">
            <a:extLst>
              <a:ext uri="{FF2B5EF4-FFF2-40B4-BE49-F238E27FC236}">
                <a16:creationId xmlns:a16="http://schemas.microsoft.com/office/drawing/2014/main" id="{7FC9F601-4CD2-F844-0152-D1B7BBC81C92}"/>
              </a:ext>
            </a:extLst>
          </p:cNvPr>
          <p:cNvSpPr txBox="1">
            <a:spLocks noChangeArrowheads="1"/>
          </p:cNvSpPr>
          <p:nvPr/>
        </p:nvSpPr>
        <p:spPr bwMode="auto">
          <a:xfrm>
            <a:off x="841375" y="2138363"/>
            <a:ext cx="19812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zh-CN" altLang="en-US" sz="2800">
                <a:latin typeface="Times New Roman" panose="02020603050405020304" pitchFamily="18" charset="0"/>
                <a:ea typeface="楷体_GB2312" pitchFamily="49" charset="-122"/>
              </a:rPr>
              <a:t>其中数列</a:t>
            </a:r>
          </a:p>
        </p:txBody>
      </p:sp>
      <p:graphicFrame>
        <p:nvGraphicFramePr>
          <p:cNvPr id="8200" name="Object 8">
            <a:extLst>
              <a:ext uri="{FF2B5EF4-FFF2-40B4-BE49-F238E27FC236}">
                <a16:creationId xmlns:a16="http://schemas.microsoft.com/office/drawing/2014/main" id="{2C85CA2E-D55F-C455-792E-29625DDE88CF}"/>
              </a:ext>
            </a:extLst>
          </p:cNvPr>
          <p:cNvGraphicFramePr>
            <a:graphicFrameLocks noChangeAspect="1"/>
          </p:cNvGraphicFramePr>
          <p:nvPr/>
        </p:nvGraphicFramePr>
        <p:xfrm>
          <a:off x="2497138" y="2211388"/>
          <a:ext cx="2171700" cy="444500"/>
        </p:xfrm>
        <a:graphic>
          <a:graphicData uri="http://schemas.openxmlformats.org/presentationml/2006/ole">
            <mc:AlternateContent xmlns:mc="http://schemas.openxmlformats.org/markup-compatibility/2006">
              <mc:Choice xmlns:v="urn:schemas-microsoft-com:vml" Requires="v">
                <p:oleObj name="Equation" r:id="rId6" imgW="2076610" imgH="342832" progId="Equation.3">
                  <p:embed/>
                </p:oleObj>
              </mc:Choice>
              <mc:Fallback>
                <p:oleObj name="Equation" r:id="rId6" imgW="2076610" imgH="342832" progId="Equation.3">
                  <p:embed/>
                  <p:pic>
                    <p:nvPicPr>
                      <p:cNvPr id="8200" name="Object 8">
                        <a:extLst>
                          <a:ext uri="{FF2B5EF4-FFF2-40B4-BE49-F238E27FC236}">
                            <a16:creationId xmlns:a16="http://schemas.microsoft.com/office/drawing/2014/main" id="{2C85CA2E-D55F-C455-792E-29625DDE88CF}"/>
                          </a:ext>
                        </a:extLst>
                      </p:cNvPr>
                      <p:cNvPicPr>
                        <a:picLocks noChangeAspect="1" noChangeArrowheads="1"/>
                      </p:cNvPicPr>
                      <p:nvPr/>
                    </p:nvPicPr>
                    <p:blipFill>
                      <a:blip r:embed="rId7">
                        <a:grayscl/>
                        <a:biLevel thresh="50000"/>
                        <a:extLst>
                          <a:ext uri="{28A0092B-C50C-407E-A947-70E740481C1C}">
                            <a14:useLocalDpi xmlns:a14="http://schemas.microsoft.com/office/drawing/2010/main" val="0"/>
                          </a:ext>
                        </a:extLst>
                      </a:blip>
                      <a:srcRect/>
                      <a:stretch>
                        <a:fillRect/>
                      </a:stretch>
                    </p:blipFill>
                    <p:spPr bwMode="auto">
                      <a:xfrm>
                        <a:off x="2497138" y="2211388"/>
                        <a:ext cx="2171700" cy="44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207" name="Text Box 15">
            <a:extLst>
              <a:ext uri="{FF2B5EF4-FFF2-40B4-BE49-F238E27FC236}">
                <a16:creationId xmlns:a16="http://schemas.microsoft.com/office/drawing/2014/main" id="{DDFF8EA6-6661-EBF7-D0FF-972BE52F0EDB}"/>
              </a:ext>
            </a:extLst>
          </p:cNvPr>
          <p:cNvSpPr txBox="1">
            <a:spLocks noChangeArrowheads="1"/>
          </p:cNvSpPr>
          <p:nvPr/>
        </p:nvSpPr>
        <p:spPr bwMode="auto">
          <a:xfrm>
            <a:off x="5160963" y="2138363"/>
            <a:ext cx="30734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zh-CN" altLang="en-US" sz="2800">
                <a:latin typeface="Times New Roman" panose="02020603050405020304" pitchFamily="18" charset="0"/>
                <a:ea typeface="楷体_GB2312" pitchFamily="49" charset="-122"/>
              </a:rPr>
              <a:t>为幂级数的</a:t>
            </a:r>
            <a:r>
              <a:rPr kumimoji="1" lang="zh-CN" altLang="en-US" sz="2800" b="1">
                <a:solidFill>
                  <a:srgbClr val="CC0000"/>
                </a:solidFill>
                <a:latin typeface="Times New Roman" panose="02020603050405020304" pitchFamily="18" charset="0"/>
                <a:ea typeface="楷体_GB2312" pitchFamily="49" charset="-122"/>
              </a:rPr>
              <a:t>系数</a:t>
            </a:r>
            <a:r>
              <a:rPr kumimoji="1" lang="zh-CN" altLang="en-US" sz="2800">
                <a:latin typeface="Times New Roman" panose="02020603050405020304" pitchFamily="18" charset="0"/>
                <a:ea typeface="楷体_GB2312" pitchFamily="49" charset="-122"/>
              </a:rPr>
              <a:t> </a:t>
            </a:r>
            <a:r>
              <a:rPr kumimoji="1" lang="en-US" altLang="zh-CN" sz="2800">
                <a:latin typeface="Times New Roman" panose="02020603050405020304" pitchFamily="18" charset="0"/>
                <a:ea typeface="楷体_GB2312" pitchFamily="49" charset="-122"/>
              </a:rPr>
              <a:t>.</a:t>
            </a:r>
          </a:p>
        </p:txBody>
      </p:sp>
      <p:graphicFrame>
        <p:nvGraphicFramePr>
          <p:cNvPr id="8210" name="Object 18">
            <a:extLst>
              <a:ext uri="{FF2B5EF4-FFF2-40B4-BE49-F238E27FC236}">
                <a16:creationId xmlns:a16="http://schemas.microsoft.com/office/drawing/2014/main" id="{4094CA69-A13F-43C3-F0A4-3041AC68EE0B}"/>
              </a:ext>
            </a:extLst>
          </p:cNvPr>
          <p:cNvGraphicFramePr>
            <a:graphicFrameLocks noChangeAspect="1"/>
          </p:cNvGraphicFramePr>
          <p:nvPr/>
        </p:nvGraphicFramePr>
        <p:xfrm>
          <a:off x="3886200" y="1457325"/>
          <a:ext cx="2971800" cy="482600"/>
        </p:xfrm>
        <a:graphic>
          <a:graphicData uri="http://schemas.openxmlformats.org/presentationml/2006/ole">
            <mc:AlternateContent xmlns:mc="http://schemas.openxmlformats.org/markup-compatibility/2006">
              <mc:Choice xmlns:v="urn:schemas-microsoft-com:vml" Requires="v">
                <p:oleObj name="公式" r:id="rId8" imgW="1695576" imgH="190568" progId="Equation.3">
                  <p:embed/>
                </p:oleObj>
              </mc:Choice>
              <mc:Fallback>
                <p:oleObj name="公式" r:id="rId8" imgW="1695576" imgH="190568" progId="Equation.3">
                  <p:embed/>
                  <p:pic>
                    <p:nvPicPr>
                      <p:cNvPr id="8210" name="Object 18">
                        <a:extLst>
                          <a:ext uri="{FF2B5EF4-FFF2-40B4-BE49-F238E27FC236}">
                            <a16:creationId xmlns:a16="http://schemas.microsoft.com/office/drawing/2014/main" id="{4094CA69-A13F-43C3-F0A4-3041AC68EE0B}"/>
                          </a:ext>
                        </a:extLst>
                      </p:cNvPr>
                      <p:cNvPicPr>
                        <a:picLocks noChangeAspect="1" noChangeArrowheads="1"/>
                      </p:cNvPicPr>
                      <p:nvPr/>
                    </p:nvPicPr>
                    <p:blipFill>
                      <a:blip r:embed="rId9">
                        <a:grayscl/>
                        <a:biLevel thresh="50000"/>
                        <a:extLst>
                          <a:ext uri="{28A0092B-C50C-407E-A947-70E740481C1C}">
                            <a14:useLocalDpi xmlns:a14="http://schemas.microsoft.com/office/drawing/2010/main" val="0"/>
                          </a:ext>
                        </a:extLst>
                      </a:blip>
                      <a:srcRect/>
                      <a:stretch>
                        <a:fillRect/>
                      </a:stretch>
                    </p:blipFill>
                    <p:spPr bwMode="auto">
                      <a:xfrm>
                        <a:off x="3886200" y="1457325"/>
                        <a:ext cx="2971800" cy="482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211" name="Text Box 19">
            <a:extLst>
              <a:ext uri="{FF2B5EF4-FFF2-40B4-BE49-F238E27FC236}">
                <a16:creationId xmlns:a16="http://schemas.microsoft.com/office/drawing/2014/main" id="{55EF096F-A126-8320-9EE5-08AEE71B8C08}"/>
              </a:ext>
            </a:extLst>
          </p:cNvPr>
          <p:cNvSpPr txBox="1">
            <a:spLocks noChangeArrowheads="1"/>
          </p:cNvSpPr>
          <p:nvPr/>
        </p:nvSpPr>
        <p:spPr bwMode="auto">
          <a:xfrm>
            <a:off x="4729163" y="2138363"/>
            <a:ext cx="6286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zh-CN" altLang="en-US" sz="2800">
                <a:latin typeface="Times New Roman" panose="02020603050405020304" pitchFamily="18" charset="0"/>
                <a:ea typeface="楷体_GB2312" pitchFamily="49" charset="-122"/>
              </a:rPr>
              <a:t>称 </a:t>
            </a:r>
          </a:p>
        </p:txBody>
      </p:sp>
      <p:sp>
        <p:nvSpPr>
          <p:cNvPr id="8212" name="Text Box 20">
            <a:extLst>
              <a:ext uri="{FF2B5EF4-FFF2-40B4-BE49-F238E27FC236}">
                <a16:creationId xmlns:a16="http://schemas.microsoft.com/office/drawing/2014/main" id="{41E8B030-39DD-F959-237D-879DCF95B01C}"/>
              </a:ext>
            </a:extLst>
          </p:cNvPr>
          <p:cNvSpPr txBox="1">
            <a:spLocks noChangeArrowheads="1"/>
          </p:cNvSpPr>
          <p:nvPr/>
        </p:nvSpPr>
        <p:spPr bwMode="auto">
          <a:xfrm>
            <a:off x="2971800" y="3352800"/>
            <a:ext cx="533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zh-CN" altLang="en-US" sz="2800">
                <a:latin typeface="Times New Roman" panose="02020603050405020304" pitchFamily="18" charset="0"/>
                <a:ea typeface="楷体_GB2312" pitchFamily="49" charset="-122"/>
              </a:rPr>
              <a:t>令</a:t>
            </a:r>
          </a:p>
        </p:txBody>
      </p:sp>
      <p:graphicFrame>
        <p:nvGraphicFramePr>
          <p:cNvPr id="8213" name="Object 21">
            <a:extLst>
              <a:ext uri="{FF2B5EF4-FFF2-40B4-BE49-F238E27FC236}">
                <a16:creationId xmlns:a16="http://schemas.microsoft.com/office/drawing/2014/main" id="{86D8049E-B5F4-1C46-C93E-ABC55CB0CB3F}"/>
              </a:ext>
            </a:extLst>
          </p:cNvPr>
          <p:cNvGraphicFramePr>
            <a:graphicFrameLocks noChangeAspect="1"/>
          </p:cNvGraphicFramePr>
          <p:nvPr/>
        </p:nvGraphicFramePr>
        <p:xfrm>
          <a:off x="3581400" y="3429000"/>
          <a:ext cx="1371600" cy="457200"/>
        </p:xfrm>
        <a:graphic>
          <a:graphicData uri="http://schemas.openxmlformats.org/presentationml/2006/ole">
            <mc:AlternateContent xmlns:mc="http://schemas.openxmlformats.org/markup-compatibility/2006">
              <mc:Choice xmlns:v="urn:schemas-microsoft-com:vml" Requires="v">
                <p:oleObj name="公式" r:id="rId10" imgW="876300" imgH="292100" progId="Equation.3">
                  <p:embed/>
                </p:oleObj>
              </mc:Choice>
              <mc:Fallback>
                <p:oleObj name="公式" r:id="rId10" imgW="876300" imgH="292100" progId="Equation.3">
                  <p:embed/>
                  <p:pic>
                    <p:nvPicPr>
                      <p:cNvPr id="8213" name="Object 21">
                        <a:extLst>
                          <a:ext uri="{FF2B5EF4-FFF2-40B4-BE49-F238E27FC236}">
                            <a16:creationId xmlns:a16="http://schemas.microsoft.com/office/drawing/2014/main" id="{86D8049E-B5F4-1C46-C93E-ABC55CB0CB3F}"/>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581400" y="3429000"/>
                        <a:ext cx="13716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214" name="Object 22">
            <a:extLst>
              <a:ext uri="{FF2B5EF4-FFF2-40B4-BE49-F238E27FC236}">
                <a16:creationId xmlns:a16="http://schemas.microsoft.com/office/drawing/2014/main" id="{EA35493F-047F-F193-EC88-2B529723D03D}"/>
              </a:ext>
            </a:extLst>
          </p:cNvPr>
          <p:cNvGraphicFramePr>
            <a:graphicFrameLocks noChangeAspect="1"/>
          </p:cNvGraphicFramePr>
          <p:nvPr/>
        </p:nvGraphicFramePr>
        <p:xfrm>
          <a:off x="7467600" y="3200400"/>
          <a:ext cx="990600" cy="846138"/>
        </p:xfrm>
        <a:graphic>
          <a:graphicData uri="http://schemas.openxmlformats.org/presentationml/2006/ole">
            <mc:AlternateContent xmlns:mc="http://schemas.openxmlformats.org/markup-compatibility/2006">
              <mc:Choice xmlns:v="urn:schemas-microsoft-com:vml" Requires="v">
                <p:oleObj name="Equation" r:id="rId12" imgW="1123790" imgH="946218" progId="Equation.3">
                  <p:embed/>
                </p:oleObj>
              </mc:Choice>
              <mc:Fallback>
                <p:oleObj name="Equation" r:id="rId12" imgW="1123790" imgH="946218" progId="Equation.3">
                  <p:embed/>
                  <p:pic>
                    <p:nvPicPr>
                      <p:cNvPr id="8214" name="Object 22">
                        <a:extLst>
                          <a:ext uri="{FF2B5EF4-FFF2-40B4-BE49-F238E27FC236}">
                            <a16:creationId xmlns:a16="http://schemas.microsoft.com/office/drawing/2014/main" id="{EA35493F-047F-F193-EC88-2B529723D03D}"/>
                          </a:ext>
                        </a:extLst>
                      </p:cNvPr>
                      <p:cNvPicPr>
                        <a:picLocks noChangeAspect="1" noChangeArrowheads="1"/>
                      </p:cNvPicPr>
                      <p:nvPr/>
                    </p:nvPicPr>
                    <p:blipFill>
                      <a:blip r:embed="rId13">
                        <a:grayscl/>
                        <a:biLevel thresh="50000"/>
                        <a:extLst>
                          <a:ext uri="{28A0092B-C50C-407E-A947-70E740481C1C}">
                            <a14:useLocalDpi xmlns:a14="http://schemas.microsoft.com/office/drawing/2010/main" val="0"/>
                          </a:ext>
                        </a:extLst>
                      </a:blip>
                      <a:srcRect/>
                      <a:stretch>
                        <a:fillRect/>
                      </a:stretch>
                    </p:blipFill>
                    <p:spPr bwMode="auto">
                      <a:xfrm>
                        <a:off x="7467600" y="3200400"/>
                        <a:ext cx="990600" cy="8461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215" name="Text Box 23">
            <a:extLst>
              <a:ext uri="{FF2B5EF4-FFF2-40B4-BE49-F238E27FC236}">
                <a16:creationId xmlns:a16="http://schemas.microsoft.com/office/drawing/2014/main" id="{AE5AD40A-6EB7-B713-D530-8F1F11539569}"/>
              </a:ext>
            </a:extLst>
          </p:cNvPr>
          <p:cNvSpPr txBox="1">
            <a:spLocks noChangeArrowheads="1"/>
          </p:cNvSpPr>
          <p:nvPr/>
        </p:nvSpPr>
        <p:spPr bwMode="auto">
          <a:xfrm>
            <a:off x="5105400" y="3352800"/>
            <a:ext cx="2819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zh-CN" altLang="en-US" sz="2800">
                <a:latin typeface="Times New Roman" panose="02020603050405020304" pitchFamily="18" charset="0"/>
                <a:ea typeface="楷体_GB2312" pitchFamily="49" charset="-122"/>
              </a:rPr>
              <a:t>则幂级数化为</a:t>
            </a:r>
          </a:p>
        </p:txBody>
      </p:sp>
      <p:sp>
        <p:nvSpPr>
          <p:cNvPr id="8216" name="AutoShape 24">
            <a:extLst>
              <a:ext uri="{FF2B5EF4-FFF2-40B4-BE49-F238E27FC236}">
                <a16:creationId xmlns:a16="http://schemas.microsoft.com/office/drawing/2014/main" id="{0FCCFBFA-2529-8192-3003-CC4D8D41DB23}"/>
              </a:ext>
            </a:extLst>
          </p:cNvPr>
          <p:cNvSpPr>
            <a:spLocks noChangeArrowheads="1"/>
          </p:cNvSpPr>
          <p:nvPr/>
        </p:nvSpPr>
        <p:spPr bwMode="auto">
          <a:xfrm>
            <a:off x="2286000" y="3352800"/>
            <a:ext cx="457200" cy="457200"/>
          </a:xfrm>
          <a:prstGeom prst="smileyFace">
            <a:avLst>
              <a:gd name="adj" fmla="val 4653"/>
            </a:avLst>
          </a:prstGeom>
          <a:solidFill>
            <a:schemeClr val="accent1"/>
          </a:solidFill>
          <a:ln w="9525">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zh-CN" sz="1800"/>
          </a:p>
        </p:txBody>
      </p:sp>
      <p:sp>
        <p:nvSpPr>
          <p:cNvPr id="8217" name="Text Box 25">
            <a:extLst>
              <a:ext uri="{FF2B5EF4-FFF2-40B4-BE49-F238E27FC236}">
                <a16:creationId xmlns:a16="http://schemas.microsoft.com/office/drawing/2014/main" id="{FCD4262F-3D41-85FD-B409-4E816AD4B8B3}"/>
              </a:ext>
            </a:extLst>
          </p:cNvPr>
          <p:cNvSpPr txBox="1">
            <a:spLocks noChangeArrowheads="1"/>
          </p:cNvSpPr>
          <p:nvPr/>
        </p:nvSpPr>
        <p:spPr bwMode="auto">
          <a:xfrm>
            <a:off x="2438400" y="4343400"/>
            <a:ext cx="5181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zh-CN" altLang="en-US" sz="2800">
                <a:latin typeface="Times New Roman" panose="02020603050405020304" pitchFamily="18" charset="0"/>
                <a:ea typeface="楷体_GB2312" pitchFamily="49" charset="-122"/>
              </a:rPr>
              <a:t>不失一般性，下面讨论幂级数</a:t>
            </a:r>
          </a:p>
        </p:txBody>
      </p:sp>
      <p:graphicFrame>
        <p:nvGraphicFramePr>
          <p:cNvPr id="8218" name="Object 26">
            <a:extLst>
              <a:ext uri="{FF2B5EF4-FFF2-40B4-BE49-F238E27FC236}">
                <a16:creationId xmlns:a16="http://schemas.microsoft.com/office/drawing/2014/main" id="{3B2CE0AE-A917-0004-794B-74C5E2819EAB}"/>
              </a:ext>
            </a:extLst>
          </p:cNvPr>
          <p:cNvGraphicFramePr>
            <a:graphicFrameLocks noChangeAspect="1"/>
          </p:cNvGraphicFramePr>
          <p:nvPr/>
        </p:nvGraphicFramePr>
        <p:xfrm>
          <a:off x="7162800" y="4191000"/>
          <a:ext cx="1066800" cy="911225"/>
        </p:xfrm>
        <a:graphic>
          <a:graphicData uri="http://schemas.openxmlformats.org/presentationml/2006/ole">
            <mc:AlternateContent xmlns:mc="http://schemas.openxmlformats.org/markup-compatibility/2006">
              <mc:Choice xmlns:v="urn:schemas-microsoft-com:vml" Requires="v">
                <p:oleObj name="Equation" r:id="rId12" imgW="1123790" imgH="946218" progId="Equation.3">
                  <p:embed/>
                </p:oleObj>
              </mc:Choice>
              <mc:Fallback>
                <p:oleObj name="Equation" r:id="rId12" imgW="1123790" imgH="946218" progId="Equation.3">
                  <p:embed/>
                  <p:pic>
                    <p:nvPicPr>
                      <p:cNvPr id="8218" name="Object 26">
                        <a:extLst>
                          <a:ext uri="{FF2B5EF4-FFF2-40B4-BE49-F238E27FC236}">
                            <a16:creationId xmlns:a16="http://schemas.microsoft.com/office/drawing/2014/main" id="{3B2CE0AE-A917-0004-794B-74C5E2819EAB}"/>
                          </a:ext>
                        </a:extLst>
                      </p:cNvPr>
                      <p:cNvPicPr>
                        <a:picLocks noChangeAspect="1" noChangeArrowheads="1"/>
                      </p:cNvPicPr>
                      <p:nvPr/>
                    </p:nvPicPr>
                    <p:blipFill>
                      <a:blip r:embed="rId14">
                        <a:grayscl/>
                        <a:biLevel thresh="50000"/>
                        <a:extLst>
                          <a:ext uri="{28A0092B-C50C-407E-A947-70E740481C1C}">
                            <a14:useLocalDpi xmlns:a14="http://schemas.microsoft.com/office/drawing/2010/main" val="0"/>
                          </a:ext>
                        </a:extLst>
                      </a:blip>
                      <a:srcRect/>
                      <a:stretch>
                        <a:fillRect/>
                      </a:stretch>
                    </p:blipFill>
                    <p:spPr bwMode="auto">
                      <a:xfrm>
                        <a:off x="7162800" y="4191000"/>
                        <a:ext cx="1066800" cy="9112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195"/>
                                        </p:tgtEl>
                                        <p:attrNameLst>
                                          <p:attrName>style.visibility</p:attrName>
                                        </p:attrNameLst>
                                      </p:cBhvr>
                                      <p:to>
                                        <p:strVal val="visible"/>
                                      </p:to>
                                    </p:set>
                                    <p:animEffect transition="in" filter="wipe(left)">
                                      <p:cBhvr>
                                        <p:cTn id="7" dur="500"/>
                                        <p:tgtEl>
                                          <p:spTgt spid="8195"/>
                                        </p:tgtEl>
                                      </p:cBhvr>
                                    </p:animEffect>
                                  </p:childTnLst>
                                </p:cTn>
                              </p:par>
                            </p:childTnLst>
                          </p:cTn>
                        </p:par>
                        <p:par>
                          <p:cTn id="8" fill="hold" nodeType="afterGroup">
                            <p:stCondLst>
                              <p:cond delay="500"/>
                            </p:stCondLst>
                            <p:childTnLst>
                              <p:par>
                                <p:cTn id="9" presetID="22" presetClass="entr" presetSubtype="8" fill="hold" nodeType="afterEffect">
                                  <p:stCondLst>
                                    <p:cond delay="0"/>
                                  </p:stCondLst>
                                  <p:childTnLst>
                                    <p:set>
                                      <p:cBhvr>
                                        <p:cTn id="10" dur="1" fill="hold">
                                          <p:stCondLst>
                                            <p:cond delay="0"/>
                                          </p:stCondLst>
                                        </p:cTn>
                                        <p:tgtEl>
                                          <p:spTgt spid="8196"/>
                                        </p:tgtEl>
                                        <p:attrNameLst>
                                          <p:attrName>style.visibility</p:attrName>
                                        </p:attrNameLst>
                                      </p:cBhvr>
                                      <p:to>
                                        <p:strVal val="visible"/>
                                      </p:to>
                                    </p:set>
                                    <p:animEffect transition="in" filter="wipe(left)">
                                      <p:cBhvr>
                                        <p:cTn id="11" dur="500"/>
                                        <p:tgtEl>
                                          <p:spTgt spid="8196"/>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8" fill="hold" nodeType="clickEffect">
                                  <p:stCondLst>
                                    <p:cond delay="0"/>
                                  </p:stCondLst>
                                  <p:childTnLst>
                                    <p:set>
                                      <p:cBhvr>
                                        <p:cTn id="15" dur="1" fill="hold">
                                          <p:stCondLst>
                                            <p:cond delay="0"/>
                                          </p:stCondLst>
                                        </p:cTn>
                                        <p:tgtEl>
                                          <p:spTgt spid="8197"/>
                                        </p:tgtEl>
                                        <p:attrNameLst>
                                          <p:attrName>style.visibility</p:attrName>
                                        </p:attrNameLst>
                                      </p:cBhvr>
                                      <p:to>
                                        <p:strVal val="visible"/>
                                      </p:to>
                                    </p:set>
                                    <p:animEffect transition="in" filter="wipe(left)">
                                      <p:cBhvr>
                                        <p:cTn id="16" dur="500"/>
                                        <p:tgtEl>
                                          <p:spTgt spid="8197"/>
                                        </p:tgtEl>
                                      </p:cBhvr>
                                    </p:animEffect>
                                  </p:childTnLst>
                                </p:cTn>
                              </p:par>
                            </p:childTnLst>
                          </p:cTn>
                        </p:par>
                        <p:par>
                          <p:cTn id="17" fill="hold" nodeType="afterGroup">
                            <p:stCondLst>
                              <p:cond delay="500"/>
                            </p:stCondLst>
                            <p:childTnLst>
                              <p:par>
                                <p:cTn id="18" presetID="22" presetClass="entr" presetSubtype="8" fill="hold" nodeType="afterEffect">
                                  <p:stCondLst>
                                    <p:cond delay="0"/>
                                  </p:stCondLst>
                                  <p:childTnLst>
                                    <p:set>
                                      <p:cBhvr>
                                        <p:cTn id="19" dur="1" fill="hold">
                                          <p:stCondLst>
                                            <p:cond delay="0"/>
                                          </p:stCondLst>
                                        </p:cTn>
                                        <p:tgtEl>
                                          <p:spTgt spid="8210"/>
                                        </p:tgtEl>
                                        <p:attrNameLst>
                                          <p:attrName>style.visibility</p:attrName>
                                        </p:attrNameLst>
                                      </p:cBhvr>
                                      <p:to>
                                        <p:strVal val="visible"/>
                                      </p:to>
                                    </p:set>
                                    <p:animEffect transition="in" filter="wipe(left)">
                                      <p:cBhvr>
                                        <p:cTn id="20" dur="500"/>
                                        <p:tgtEl>
                                          <p:spTgt spid="8210"/>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8198"/>
                                        </p:tgtEl>
                                        <p:attrNameLst>
                                          <p:attrName>style.visibility</p:attrName>
                                        </p:attrNameLst>
                                      </p:cBhvr>
                                      <p:to>
                                        <p:strVal val="visible"/>
                                      </p:to>
                                    </p:set>
                                    <p:animEffect transition="in" filter="wipe(left)">
                                      <p:cBhvr>
                                        <p:cTn id="25" dur="500"/>
                                        <p:tgtEl>
                                          <p:spTgt spid="8198"/>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8199"/>
                                        </p:tgtEl>
                                        <p:attrNameLst>
                                          <p:attrName>style.visibility</p:attrName>
                                        </p:attrNameLst>
                                      </p:cBhvr>
                                      <p:to>
                                        <p:strVal val="visible"/>
                                      </p:to>
                                    </p:set>
                                    <p:animEffect transition="in" filter="wipe(left)">
                                      <p:cBhvr>
                                        <p:cTn id="30" dur="500"/>
                                        <p:tgtEl>
                                          <p:spTgt spid="8199"/>
                                        </p:tgtEl>
                                      </p:cBhvr>
                                    </p:animEffect>
                                  </p:childTnLst>
                                </p:cTn>
                              </p:par>
                            </p:childTnLst>
                          </p:cTn>
                        </p:par>
                        <p:par>
                          <p:cTn id="31" fill="hold" nodeType="afterGroup">
                            <p:stCondLst>
                              <p:cond delay="500"/>
                            </p:stCondLst>
                            <p:childTnLst>
                              <p:par>
                                <p:cTn id="32" presetID="22" presetClass="entr" presetSubtype="8" fill="hold" nodeType="afterEffect">
                                  <p:stCondLst>
                                    <p:cond delay="0"/>
                                  </p:stCondLst>
                                  <p:childTnLst>
                                    <p:set>
                                      <p:cBhvr>
                                        <p:cTn id="33" dur="1" fill="hold">
                                          <p:stCondLst>
                                            <p:cond delay="0"/>
                                          </p:stCondLst>
                                        </p:cTn>
                                        <p:tgtEl>
                                          <p:spTgt spid="8200"/>
                                        </p:tgtEl>
                                        <p:attrNameLst>
                                          <p:attrName>style.visibility</p:attrName>
                                        </p:attrNameLst>
                                      </p:cBhvr>
                                      <p:to>
                                        <p:strVal val="visible"/>
                                      </p:to>
                                    </p:set>
                                    <p:animEffect transition="in" filter="wipe(left)">
                                      <p:cBhvr>
                                        <p:cTn id="34" dur="500"/>
                                        <p:tgtEl>
                                          <p:spTgt spid="8200"/>
                                        </p:tgtEl>
                                      </p:cBhvr>
                                    </p:animEffect>
                                  </p:childTnLst>
                                </p:cTn>
                              </p:par>
                            </p:childTnLst>
                          </p:cTn>
                        </p:par>
                        <p:par>
                          <p:cTn id="35" fill="hold" nodeType="afterGroup">
                            <p:stCondLst>
                              <p:cond delay="1000"/>
                            </p:stCondLst>
                            <p:childTnLst>
                              <p:par>
                                <p:cTn id="36" presetID="22" presetClass="entr" presetSubtype="8" fill="hold" grpId="0" nodeType="afterEffect">
                                  <p:stCondLst>
                                    <p:cond delay="0"/>
                                  </p:stCondLst>
                                  <p:childTnLst>
                                    <p:set>
                                      <p:cBhvr>
                                        <p:cTn id="37" dur="1" fill="hold">
                                          <p:stCondLst>
                                            <p:cond delay="0"/>
                                          </p:stCondLst>
                                        </p:cTn>
                                        <p:tgtEl>
                                          <p:spTgt spid="8211">
                                            <p:txEl>
                                              <p:pRg st="0" end="0"/>
                                            </p:txEl>
                                          </p:spTgt>
                                        </p:tgtEl>
                                        <p:attrNameLst>
                                          <p:attrName>style.visibility</p:attrName>
                                        </p:attrNameLst>
                                      </p:cBhvr>
                                      <p:to>
                                        <p:strVal val="visible"/>
                                      </p:to>
                                    </p:set>
                                    <p:animEffect transition="in" filter="wipe(left)">
                                      <p:cBhvr>
                                        <p:cTn id="38" dur="500"/>
                                        <p:tgtEl>
                                          <p:spTgt spid="8211">
                                            <p:txEl>
                                              <p:pRg st="0" end="0"/>
                                            </p:txEl>
                                          </p:spTgt>
                                        </p:tgtEl>
                                      </p:cBhvr>
                                    </p:animEffect>
                                  </p:childTnLst>
                                </p:cTn>
                              </p:par>
                            </p:childTnLst>
                          </p:cTn>
                        </p:par>
                        <p:par>
                          <p:cTn id="39" fill="hold" nodeType="afterGroup">
                            <p:stCondLst>
                              <p:cond delay="1500"/>
                            </p:stCondLst>
                            <p:childTnLst>
                              <p:par>
                                <p:cTn id="40" presetID="22" presetClass="entr" presetSubtype="8" fill="hold" grpId="0" nodeType="afterEffect">
                                  <p:stCondLst>
                                    <p:cond delay="0"/>
                                  </p:stCondLst>
                                  <p:childTnLst>
                                    <p:set>
                                      <p:cBhvr>
                                        <p:cTn id="41" dur="1" fill="hold">
                                          <p:stCondLst>
                                            <p:cond delay="0"/>
                                          </p:stCondLst>
                                        </p:cTn>
                                        <p:tgtEl>
                                          <p:spTgt spid="8207"/>
                                        </p:tgtEl>
                                        <p:attrNameLst>
                                          <p:attrName>style.visibility</p:attrName>
                                        </p:attrNameLst>
                                      </p:cBhvr>
                                      <p:to>
                                        <p:strVal val="visible"/>
                                      </p:to>
                                    </p:set>
                                    <p:animEffect transition="in" filter="wipe(left)">
                                      <p:cBhvr>
                                        <p:cTn id="42" dur="500"/>
                                        <p:tgtEl>
                                          <p:spTgt spid="8207"/>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8216"/>
                                        </p:tgtEl>
                                        <p:attrNameLst>
                                          <p:attrName>style.visibility</p:attrName>
                                        </p:attrNameLst>
                                      </p:cBhvr>
                                      <p:to>
                                        <p:strVal val="visible"/>
                                      </p:to>
                                    </p:set>
                                    <p:anim calcmode="lin" valueType="num">
                                      <p:cBhvr additive="base">
                                        <p:cTn id="47" dur="500" fill="hold"/>
                                        <p:tgtEl>
                                          <p:spTgt spid="8216"/>
                                        </p:tgtEl>
                                        <p:attrNameLst>
                                          <p:attrName>ppt_x</p:attrName>
                                        </p:attrNameLst>
                                      </p:cBhvr>
                                      <p:tavLst>
                                        <p:tav tm="0">
                                          <p:val>
                                            <p:strVal val="#ppt_x"/>
                                          </p:val>
                                        </p:tav>
                                        <p:tav tm="100000">
                                          <p:val>
                                            <p:strVal val="#ppt_x"/>
                                          </p:val>
                                        </p:tav>
                                      </p:tavLst>
                                    </p:anim>
                                    <p:anim calcmode="lin" valueType="num">
                                      <p:cBhvr additive="base">
                                        <p:cTn id="48" dur="500" fill="hold"/>
                                        <p:tgtEl>
                                          <p:spTgt spid="8216"/>
                                        </p:tgtEl>
                                        <p:attrNameLst>
                                          <p:attrName>ppt_y</p:attrName>
                                        </p:attrNameLst>
                                      </p:cBhvr>
                                      <p:tavLst>
                                        <p:tav tm="0">
                                          <p:val>
                                            <p:strVal val="1+#ppt_h/2"/>
                                          </p:val>
                                        </p:tav>
                                        <p:tav tm="100000">
                                          <p:val>
                                            <p:strVal val="#ppt_y"/>
                                          </p:val>
                                        </p:tav>
                                      </p:tavLst>
                                    </p:anim>
                                  </p:childTnLst>
                                </p:cTn>
                              </p:par>
                            </p:childTnLst>
                          </p:cTn>
                        </p:par>
                      </p:childTnLst>
                    </p:cTn>
                  </p:par>
                  <p:par>
                    <p:cTn id="49" fill="hold" nodeType="clickPar">
                      <p:stCondLst>
                        <p:cond delay="indefinite"/>
                      </p:stCondLst>
                      <p:childTnLst>
                        <p:par>
                          <p:cTn id="50" fill="hold" nodeType="withGroup">
                            <p:stCondLst>
                              <p:cond delay="0"/>
                            </p:stCondLst>
                            <p:childTnLst>
                              <p:par>
                                <p:cTn id="51" presetID="22" presetClass="entr" presetSubtype="8" fill="hold" grpId="0" nodeType="clickEffect">
                                  <p:stCondLst>
                                    <p:cond delay="0"/>
                                  </p:stCondLst>
                                  <p:childTnLst>
                                    <p:set>
                                      <p:cBhvr>
                                        <p:cTn id="52" dur="1" fill="hold">
                                          <p:stCondLst>
                                            <p:cond delay="0"/>
                                          </p:stCondLst>
                                        </p:cTn>
                                        <p:tgtEl>
                                          <p:spTgt spid="8212">
                                            <p:txEl>
                                              <p:pRg st="0" end="0"/>
                                            </p:txEl>
                                          </p:spTgt>
                                        </p:tgtEl>
                                        <p:attrNameLst>
                                          <p:attrName>style.visibility</p:attrName>
                                        </p:attrNameLst>
                                      </p:cBhvr>
                                      <p:to>
                                        <p:strVal val="visible"/>
                                      </p:to>
                                    </p:set>
                                    <p:animEffect transition="in" filter="wipe(left)">
                                      <p:cBhvr>
                                        <p:cTn id="53" dur="500"/>
                                        <p:tgtEl>
                                          <p:spTgt spid="8212">
                                            <p:txEl>
                                              <p:pRg st="0" end="0"/>
                                            </p:txEl>
                                          </p:spTgt>
                                        </p:tgtEl>
                                      </p:cBhvr>
                                    </p:animEffect>
                                  </p:childTnLst>
                                </p:cTn>
                              </p:par>
                            </p:childTnLst>
                          </p:cTn>
                        </p:par>
                      </p:childTnLst>
                    </p:cTn>
                  </p:par>
                  <p:par>
                    <p:cTn id="54" fill="hold" nodeType="clickPar">
                      <p:stCondLst>
                        <p:cond delay="indefinite"/>
                      </p:stCondLst>
                      <p:childTnLst>
                        <p:par>
                          <p:cTn id="55" fill="hold" nodeType="withGroup">
                            <p:stCondLst>
                              <p:cond delay="0"/>
                            </p:stCondLst>
                            <p:childTnLst>
                              <p:par>
                                <p:cTn id="56" presetID="2" presetClass="entr" presetSubtype="4" fill="hold" nodeType="clickEffect">
                                  <p:stCondLst>
                                    <p:cond delay="0"/>
                                  </p:stCondLst>
                                  <p:childTnLst>
                                    <p:set>
                                      <p:cBhvr>
                                        <p:cTn id="57" dur="1" fill="hold">
                                          <p:stCondLst>
                                            <p:cond delay="0"/>
                                          </p:stCondLst>
                                        </p:cTn>
                                        <p:tgtEl>
                                          <p:spTgt spid="8213"/>
                                        </p:tgtEl>
                                        <p:attrNameLst>
                                          <p:attrName>style.visibility</p:attrName>
                                        </p:attrNameLst>
                                      </p:cBhvr>
                                      <p:to>
                                        <p:strVal val="visible"/>
                                      </p:to>
                                    </p:set>
                                    <p:anim calcmode="lin" valueType="num">
                                      <p:cBhvr additive="base">
                                        <p:cTn id="58" dur="500" fill="hold"/>
                                        <p:tgtEl>
                                          <p:spTgt spid="8213"/>
                                        </p:tgtEl>
                                        <p:attrNameLst>
                                          <p:attrName>ppt_x</p:attrName>
                                        </p:attrNameLst>
                                      </p:cBhvr>
                                      <p:tavLst>
                                        <p:tav tm="0">
                                          <p:val>
                                            <p:strVal val="#ppt_x"/>
                                          </p:val>
                                        </p:tav>
                                        <p:tav tm="100000">
                                          <p:val>
                                            <p:strVal val="#ppt_x"/>
                                          </p:val>
                                        </p:tav>
                                      </p:tavLst>
                                    </p:anim>
                                    <p:anim calcmode="lin" valueType="num">
                                      <p:cBhvr additive="base">
                                        <p:cTn id="59" dur="500" fill="hold"/>
                                        <p:tgtEl>
                                          <p:spTgt spid="8213"/>
                                        </p:tgtEl>
                                        <p:attrNameLst>
                                          <p:attrName>ppt_y</p:attrName>
                                        </p:attrNameLst>
                                      </p:cBhvr>
                                      <p:tavLst>
                                        <p:tav tm="0">
                                          <p:val>
                                            <p:strVal val="1+#ppt_h/2"/>
                                          </p:val>
                                        </p:tav>
                                        <p:tav tm="100000">
                                          <p:val>
                                            <p:strVal val="#ppt_y"/>
                                          </p:val>
                                        </p:tav>
                                      </p:tavLst>
                                    </p:anim>
                                  </p:childTnLst>
                                </p:cTn>
                              </p:par>
                            </p:childTnLst>
                          </p:cTn>
                        </p:par>
                      </p:childTnLst>
                    </p:cTn>
                  </p:par>
                  <p:par>
                    <p:cTn id="60" fill="hold" nodeType="clickPar">
                      <p:stCondLst>
                        <p:cond delay="indefinite"/>
                      </p:stCondLst>
                      <p:childTnLst>
                        <p:par>
                          <p:cTn id="61" fill="hold" nodeType="withGroup">
                            <p:stCondLst>
                              <p:cond delay="0"/>
                            </p:stCondLst>
                            <p:childTnLst>
                              <p:par>
                                <p:cTn id="62" presetID="22" presetClass="entr" presetSubtype="8" fill="hold" grpId="0" nodeType="clickEffect">
                                  <p:stCondLst>
                                    <p:cond delay="0"/>
                                  </p:stCondLst>
                                  <p:childTnLst>
                                    <p:set>
                                      <p:cBhvr>
                                        <p:cTn id="63" dur="1" fill="hold">
                                          <p:stCondLst>
                                            <p:cond delay="0"/>
                                          </p:stCondLst>
                                        </p:cTn>
                                        <p:tgtEl>
                                          <p:spTgt spid="8215"/>
                                        </p:tgtEl>
                                        <p:attrNameLst>
                                          <p:attrName>style.visibility</p:attrName>
                                        </p:attrNameLst>
                                      </p:cBhvr>
                                      <p:to>
                                        <p:strVal val="visible"/>
                                      </p:to>
                                    </p:set>
                                    <p:animEffect transition="in" filter="wipe(left)">
                                      <p:cBhvr>
                                        <p:cTn id="64" dur="500"/>
                                        <p:tgtEl>
                                          <p:spTgt spid="8215"/>
                                        </p:tgtEl>
                                      </p:cBhvr>
                                    </p:animEffect>
                                  </p:childTnLst>
                                </p:cTn>
                              </p:par>
                            </p:childTnLst>
                          </p:cTn>
                        </p:par>
                      </p:childTnLst>
                    </p:cTn>
                  </p:par>
                  <p:par>
                    <p:cTn id="65" fill="hold" nodeType="clickPar">
                      <p:stCondLst>
                        <p:cond delay="indefinite"/>
                      </p:stCondLst>
                      <p:childTnLst>
                        <p:par>
                          <p:cTn id="66" fill="hold" nodeType="withGroup">
                            <p:stCondLst>
                              <p:cond delay="0"/>
                            </p:stCondLst>
                            <p:childTnLst>
                              <p:par>
                                <p:cTn id="67" presetID="22" presetClass="entr" presetSubtype="8" fill="hold" nodeType="clickEffect">
                                  <p:stCondLst>
                                    <p:cond delay="0"/>
                                  </p:stCondLst>
                                  <p:childTnLst>
                                    <p:set>
                                      <p:cBhvr>
                                        <p:cTn id="68" dur="1" fill="hold">
                                          <p:stCondLst>
                                            <p:cond delay="0"/>
                                          </p:stCondLst>
                                        </p:cTn>
                                        <p:tgtEl>
                                          <p:spTgt spid="8214"/>
                                        </p:tgtEl>
                                        <p:attrNameLst>
                                          <p:attrName>style.visibility</p:attrName>
                                        </p:attrNameLst>
                                      </p:cBhvr>
                                      <p:to>
                                        <p:strVal val="visible"/>
                                      </p:to>
                                    </p:set>
                                    <p:animEffect transition="in" filter="wipe(left)">
                                      <p:cBhvr>
                                        <p:cTn id="69" dur="500"/>
                                        <p:tgtEl>
                                          <p:spTgt spid="8214"/>
                                        </p:tgtEl>
                                      </p:cBhvr>
                                    </p:animEffect>
                                  </p:childTnLst>
                                </p:cTn>
                              </p:par>
                            </p:childTnLst>
                          </p:cTn>
                        </p:par>
                      </p:childTnLst>
                    </p:cTn>
                  </p:par>
                  <p:par>
                    <p:cTn id="70" fill="hold" nodeType="clickPar">
                      <p:stCondLst>
                        <p:cond delay="indefinite"/>
                      </p:stCondLst>
                      <p:childTnLst>
                        <p:par>
                          <p:cTn id="71" fill="hold" nodeType="withGroup">
                            <p:stCondLst>
                              <p:cond delay="0"/>
                            </p:stCondLst>
                            <p:childTnLst>
                              <p:par>
                                <p:cTn id="72" presetID="22" presetClass="entr" presetSubtype="8" fill="hold" grpId="0" nodeType="clickEffect">
                                  <p:stCondLst>
                                    <p:cond delay="0"/>
                                  </p:stCondLst>
                                  <p:childTnLst>
                                    <p:set>
                                      <p:cBhvr>
                                        <p:cTn id="73" dur="1" fill="hold">
                                          <p:stCondLst>
                                            <p:cond delay="0"/>
                                          </p:stCondLst>
                                        </p:cTn>
                                        <p:tgtEl>
                                          <p:spTgt spid="8217"/>
                                        </p:tgtEl>
                                        <p:attrNameLst>
                                          <p:attrName>style.visibility</p:attrName>
                                        </p:attrNameLst>
                                      </p:cBhvr>
                                      <p:to>
                                        <p:strVal val="visible"/>
                                      </p:to>
                                    </p:set>
                                    <p:animEffect transition="in" filter="wipe(left)">
                                      <p:cBhvr>
                                        <p:cTn id="74" dur="500"/>
                                        <p:tgtEl>
                                          <p:spTgt spid="8217"/>
                                        </p:tgtEl>
                                      </p:cBhvr>
                                    </p:animEffect>
                                  </p:childTnLst>
                                </p:cTn>
                              </p:par>
                            </p:childTnLst>
                          </p:cTn>
                        </p:par>
                      </p:childTnLst>
                    </p:cTn>
                  </p:par>
                  <p:par>
                    <p:cTn id="75" fill="hold" nodeType="clickPar">
                      <p:stCondLst>
                        <p:cond delay="indefinite"/>
                      </p:stCondLst>
                      <p:childTnLst>
                        <p:par>
                          <p:cTn id="76" fill="hold" nodeType="withGroup">
                            <p:stCondLst>
                              <p:cond delay="0"/>
                            </p:stCondLst>
                            <p:childTnLst>
                              <p:par>
                                <p:cTn id="77" presetID="22" presetClass="entr" presetSubtype="8" fill="hold" nodeType="clickEffect">
                                  <p:stCondLst>
                                    <p:cond delay="0"/>
                                  </p:stCondLst>
                                  <p:childTnLst>
                                    <p:set>
                                      <p:cBhvr>
                                        <p:cTn id="78" dur="1" fill="hold">
                                          <p:stCondLst>
                                            <p:cond delay="0"/>
                                          </p:stCondLst>
                                        </p:cTn>
                                        <p:tgtEl>
                                          <p:spTgt spid="8218"/>
                                        </p:tgtEl>
                                        <p:attrNameLst>
                                          <p:attrName>style.visibility</p:attrName>
                                        </p:attrNameLst>
                                      </p:cBhvr>
                                      <p:to>
                                        <p:strVal val="visible"/>
                                      </p:to>
                                    </p:set>
                                    <p:animEffect transition="in" filter="wipe(left)">
                                      <p:cBhvr>
                                        <p:cTn id="79" dur="500"/>
                                        <p:tgtEl>
                                          <p:spTgt spid="82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5" grpId="0" autoUpdateAnimBg="0"/>
      <p:bldP spid="8198" grpId="0" autoUpdateAnimBg="0"/>
      <p:bldP spid="8199" grpId="0" autoUpdateAnimBg="0"/>
      <p:bldP spid="8207" grpId="0" autoUpdateAnimBg="0"/>
      <p:bldP spid="8211" grpId="0" build="p" autoUpdateAnimBg="0" advAuto="0"/>
      <p:bldP spid="8212" grpId="0" build="p" autoUpdateAnimBg="0"/>
      <p:bldP spid="8215" grpId="0" autoUpdateAnimBg="0"/>
      <p:bldP spid="8216" grpId="0" animBg="1"/>
      <p:bldP spid="8217" grpId="0" autoUpdateAnimBg="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a:extLst>
              <a:ext uri="{FF2B5EF4-FFF2-40B4-BE49-F238E27FC236}">
                <a16:creationId xmlns:a16="http://schemas.microsoft.com/office/drawing/2014/main" id="{F7661572-5FB7-423F-3144-ED31EC5166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3175"/>
            <a:ext cx="10210800" cy="326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3" name="Picture 3">
            <a:extLst>
              <a:ext uri="{FF2B5EF4-FFF2-40B4-BE49-F238E27FC236}">
                <a16:creationId xmlns:a16="http://schemas.microsoft.com/office/drawing/2014/main" id="{B012435E-A0DB-4CBA-902A-18FE7606F2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3657600"/>
            <a:ext cx="10893425" cy="274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a:extLst>
              <a:ext uri="{FF2B5EF4-FFF2-40B4-BE49-F238E27FC236}">
                <a16:creationId xmlns:a16="http://schemas.microsoft.com/office/drawing/2014/main" id="{99847287-0569-8F05-7041-08D70C598A8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2113" y="76200"/>
            <a:ext cx="11799887" cy="144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07" name="Picture 3">
            <a:extLst>
              <a:ext uri="{FF2B5EF4-FFF2-40B4-BE49-F238E27FC236}">
                <a16:creationId xmlns:a16="http://schemas.microsoft.com/office/drawing/2014/main" id="{EF52688E-AD81-46E3-D40E-75B15649A1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7513" y="1511300"/>
            <a:ext cx="11088687" cy="5086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72" name="Text Box 12">
            <a:extLst>
              <a:ext uri="{FF2B5EF4-FFF2-40B4-BE49-F238E27FC236}">
                <a16:creationId xmlns:a16="http://schemas.microsoft.com/office/drawing/2014/main" id="{74342791-44F5-ACB4-ADFF-3AB9223B7A8A}"/>
              </a:ext>
            </a:extLst>
          </p:cNvPr>
          <p:cNvSpPr txBox="1">
            <a:spLocks noChangeArrowheads="1"/>
          </p:cNvSpPr>
          <p:nvPr/>
        </p:nvSpPr>
        <p:spPr bwMode="auto">
          <a:xfrm>
            <a:off x="190500" y="80963"/>
            <a:ext cx="56388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en-US" altLang="zh-CN" sz="2800">
                <a:latin typeface="Times New Roman" panose="02020603050405020304" pitchFamily="18" charset="0"/>
                <a:ea typeface="楷体_GB2312" pitchFamily="49" charset="-122"/>
              </a:rPr>
              <a:t>(2)</a:t>
            </a:r>
            <a:r>
              <a:rPr kumimoji="1" lang="zh-CN" altLang="en-US" sz="2800">
                <a:latin typeface="Times New Roman" panose="02020603050405020304" pitchFamily="18" charset="0"/>
                <a:ea typeface="楷体_GB2312" pitchFamily="49" charset="-122"/>
              </a:rPr>
              <a:t>幂级数敛散性</a:t>
            </a:r>
          </a:p>
        </p:txBody>
      </p:sp>
      <p:sp>
        <p:nvSpPr>
          <p:cNvPr id="8" name="Rectangle 23">
            <a:extLst>
              <a:ext uri="{FF2B5EF4-FFF2-40B4-BE49-F238E27FC236}">
                <a16:creationId xmlns:a16="http://schemas.microsoft.com/office/drawing/2014/main" id="{A56DD60C-BEBA-5D13-06A9-5400C4ADBC5E}"/>
              </a:ext>
            </a:extLst>
          </p:cNvPr>
          <p:cNvSpPr txBox="1">
            <a:spLocks noChangeArrowheads="1"/>
          </p:cNvSpPr>
          <p:nvPr/>
        </p:nvSpPr>
        <p:spPr bwMode="auto">
          <a:xfrm>
            <a:off x="1524000" y="492125"/>
            <a:ext cx="3276600" cy="609600"/>
          </a:xfrm>
          <a:prstGeom prst="rect">
            <a:avLst/>
          </a:prstGeom>
          <a:noFill/>
          <a:ln w="9525">
            <a:noFill/>
            <a:miter lim="800000"/>
            <a:headEnd/>
            <a:tailEnd/>
          </a:ln>
        </p:spPr>
        <p:txBody>
          <a:bodyPr anchor="ctr"/>
          <a:lstStyle/>
          <a:p>
            <a:pPr eaLnBrk="1" hangingPunct="1">
              <a:defRPr/>
            </a:pPr>
            <a:r>
              <a:rPr lang="zh-CN" altLang="en-US" sz="2800" b="1" kern="0">
                <a:solidFill>
                  <a:schemeClr val="accent2"/>
                </a:solidFill>
                <a:latin typeface="+mj-lt"/>
                <a:ea typeface="楷体_GB2312" pitchFamily="49" charset="-122"/>
                <a:cs typeface="+mj-cs"/>
              </a:rPr>
              <a:t>定理 </a:t>
            </a:r>
            <a:r>
              <a:rPr lang="en-US" altLang="zh-CN" sz="2800" b="1" kern="0">
                <a:solidFill>
                  <a:schemeClr val="accent2"/>
                </a:solidFill>
                <a:latin typeface="+mj-lt"/>
                <a:ea typeface="楷体_GB2312" pitchFamily="49" charset="-122"/>
                <a:cs typeface="+mj-cs"/>
              </a:rPr>
              <a:t>1. </a:t>
            </a:r>
            <a:r>
              <a:rPr lang="en-US" altLang="zh-CN" sz="2400" b="1" kern="0">
                <a:solidFill>
                  <a:schemeClr val="accent2"/>
                </a:solidFill>
                <a:latin typeface="+mj-lt"/>
                <a:ea typeface="楷体_GB2312" pitchFamily="49" charset="-122"/>
                <a:cs typeface="+mj-cs"/>
              </a:rPr>
              <a:t>( Abel</a:t>
            </a:r>
            <a:r>
              <a:rPr lang="zh-CN" altLang="en-US" sz="2400" b="1" kern="0">
                <a:solidFill>
                  <a:schemeClr val="accent2"/>
                </a:solidFill>
                <a:latin typeface="+mj-lt"/>
                <a:ea typeface="楷体_GB2312" pitchFamily="49" charset="-122"/>
                <a:cs typeface="+mj-cs"/>
              </a:rPr>
              <a:t>定理 </a:t>
            </a:r>
            <a:r>
              <a:rPr lang="en-US" altLang="zh-CN" sz="2400" b="1" kern="0">
                <a:solidFill>
                  <a:schemeClr val="accent2"/>
                </a:solidFill>
                <a:latin typeface="+mj-lt"/>
                <a:ea typeface="楷体_GB2312" pitchFamily="49" charset="-122"/>
                <a:cs typeface="+mj-cs"/>
              </a:rPr>
              <a:t>)</a:t>
            </a:r>
            <a:r>
              <a:rPr lang="en-US" altLang="zh-CN" sz="2800" b="1" kern="0">
                <a:solidFill>
                  <a:schemeClr val="accent2"/>
                </a:solidFill>
                <a:latin typeface="+mj-lt"/>
                <a:ea typeface="楷体_GB2312" pitchFamily="49" charset="-122"/>
                <a:cs typeface="+mj-cs"/>
              </a:rPr>
              <a:t> </a:t>
            </a:r>
          </a:p>
        </p:txBody>
      </p:sp>
      <p:sp>
        <p:nvSpPr>
          <p:cNvPr id="9" name="Text Box 24">
            <a:extLst>
              <a:ext uri="{FF2B5EF4-FFF2-40B4-BE49-F238E27FC236}">
                <a16:creationId xmlns:a16="http://schemas.microsoft.com/office/drawing/2014/main" id="{9CC39888-0C5A-EDF9-3419-B0C48FDB79F5}"/>
              </a:ext>
            </a:extLst>
          </p:cNvPr>
          <p:cNvSpPr txBox="1">
            <a:spLocks noChangeArrowheads="1"/>
          </p:cNvSpPr>
          <p:nvPr/>
        </p:nvSpPr>
        <p:spPr bwMode="auto">
          <a:xfrm>
            <a:off x="3581400" y="1406525"/>
            <a:ext cx="1828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zh-CN" altLang="en-US" sz="2800">
                <a:latin typeface="Times New Roman" panose="02020603050405020304" pitchFamily="18" charset="0"/>
                <a:ea typeface="楷体_GB2312" pitchFamily="49" charset="-122"/>
              </a:rPr>
              <a:t>若幂级数</a:t>
            </a:r>
          </a:p>
        </p:txBody>
      </p:sp>
      <p:graphicFrame>
        <p:nvGraphicFramePr>
          <p:cNvPr id="10" name="Object 25">
            <a:extLst>
              <a:ext uri="{FF2B5EF4-FFF2-40B4-BE49-F238E27FC236}">
                <a16:creationId xmlns:a16="http://schemas.microsoft.com/office/drawing/2014/main" id="{AF7F57FC-42B3-8603-BB4E-4AA2EB45E1C7}"/>
              </a:ext>
            </a:extLst>
          </p:cNvPr>
          <p:cNvGraphicFramePr>
            <a:graphicFrameLocks noChangeAspect="1"/>
          </p:cNvGraphicFramePr>
          <p:nvPr/>
        </p:nvGraphicFramePr>
        <p:xfrm>
          <a:off x="5257800" y="1177925"/>
          <a:ext cx="1219200" cy="1028700"/>
        </p:xfrm>
        <a:graphic>
          <a:graphicData uri="http://schemas.openxmlformats.org/presentationml/2006/ole">
            <mc:AlternateContent xmlns:mc="http://schemas.openxmlformats.org/markup-compatibility/2006">
              <mc:Choice xmlns:v="urn:schemas-microsoft-com:vml" Requires="v">
                <p:oleObj name="Equation" r:id="rId2" imgW="1123790" imgH="933450" progId="Equation.3">
                  <p:embed/>
                </p:oleObj>
              </mc:Choice>
              <mc:Fallback>
                <p:oleObj name="Equation" r:id="rId2" imgW="1123790" imgH="933450" progId="Equation.3">
                  <p:embed/>
                  <p:pic>
                    <p:nvPicPr>
                      <p:cNvPr id="10" name="Object 25">
                        <a:extLst>
                          <a:ext uri="{FF2B5EF4-FFF2-40B4-BE49-F238E27FC236}">
                            <a16:creationId xmlns:a16="http://schemas.microsoft.com/office/drawing/2014/main" id="{AF7F57FC-42B3-8603-BB4E-4AA2EB45E1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57800" y="1177925"/>
                        <a:ext cx="1219200" cy="1028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 name="Object 26">
            <a:extLst>
              <a:ext uri="{FF2B5EF4-FFF2-40B4-BE49-F238E27FC236}">
                <a16:creationId xmlns:a16="http://schemas.microsoft.com/office/drawing/2014/main" id="{E7CD0BB4-B48D-E01F-33CC-2809408867FB}"/>
              </a:ext>
            </a:extLst>
          </p:cNvPr>
          <p:cNvGraphicFramePr>
            <a:graphicFrameLocks noChangeAspect="1"/>
          </p:cNvGraphicFramePr>
          <p:nvPr/>
        </p:nvGraphicFramePr>
        <p:xfrm>
          <a:off x="1752600" y="2473325"/>
          <a:ext cx="2717800" cy="469900"/>
        </p:xfrm>
        <a:graphic>
          <a:graphicData uri="http://schemas.openxmlformats.org/presentationml/2006/ole">
            <mc:AlternateContent xmlns:mc="http://schemas.openxmlformats.org/markup-compatibility/2006">
              <mc:Choice xmlns:v="urn:schemas-microsoft-com:vml" Requires="v">
                <p:oleObj name="Equation" r:id="rId4" imgW="2622491" imgH="374515" progId="Equation.3">
                  <p:embed/>
                </p:oleObj>
              </mc:Choice>
              <mc:Fallback>
                <p:oleObj name="Equation" r:id="rId4" imgW="2622491" imgH="374515" progId="Equation.3">
                  <p:embed/>
                  <p:pic>
                    <p:nvPicPr>
                      <p:cNvPr id="11" name="Object 26">
                        <a:extLst>
                          <a:ext uri="{FF2B5EF4-FFF2-40B4-BE49-F238E27FC236}">
                            <a16:creationId xmlns:a16="http://schemas.microsoft.com/office/drawing/2014/main" id="{E7CD0BB4-B48D-E01F-33CC-2809408867FB}"/>
                          </a:ext>
                        </a:extLst>
                      </p:cNvPr>
                      <p:cNvPicPr>
                        <a:picLocks noChangeAspect="1" noChangeArrowheads="1"/>
                      </p:cNvPicPr>
                      <p:nvPr/>
                    </p:nvPicPr>
                    <p:blipFill>
                      <a:blip r:embed="rId5">
                        <a:grayscl/>
                        <a:biLevel thresh="50000"/>
                        <a:extLst>
                          <a:ext uri="{28A0092B-C50C-407E-A947-70E740481C1C}">
                            <a14:useLocalDpi xmlns:a14="http://schemas.microsoft.com/office/drawing/2010/main" val="0"/>
                          </a:ext>
                        </a:extLst>
                      </a:blip>
                      <a:srcRect/>
                      <a:stretch>
                        <a:fillRect/>
                      </a:stretch>
                    </p:blipFill>
                    <p:spPr bwMode="auto">
                      <a:xfrm>
                        <a:off x="1752600" y="2473325"/>
                        <a:ext cx="2717800" cy="469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 name="Text Box 27">
            <a:extLst>
              <a:ext uri="{FF2B5EF4-FFF2-40B4-BE49-F238E27FC236}">
                <a16:creationId xmlns:a16="http://schemas.microsoft.com/office/drawing/2014/main" id="{B133FDE6-5B46-6C7E-A153-752C5A5168C9}"/>
              </a:ext>
            </a:extLst>
          </p:cNvPr>
          <p:cNvSpPr txBox="1">
            <a:spLocks noChangeArrowheads="1"/>
          </p:cNvSpPr>
          <p:nvPr/>
        </p:nvSpPr>
        <p:spPr bwMode="auto">
          <a:xfrm>
            <a:off x="4419600" y="2397125"/>
            <a:ext cx="2819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zh-CN" altLang="en-US" sz="2800">
                <a:latin typeface="Times New Roman" panose="02020603050405020304" pitchFamily="18" charset="0"/>
                <a:ea typeface="楷体_GB2312" pitchFamily="49" charset="-122"/>
              </a:rPr>
              <a:t>则对满足不等式</a:t>
            </a:r>
          </a:p>
        </p:txBody>
      </p:sp>
      <p:graphicFrame>
        <p:nvGraphicFramePr>
          <p:cNvPr id="13" name="Object 28">
            <a:extLst>
              <a:ext uri="{FF2B5EF4-FFF2-40B4-BE49-F238E27FC236}">
                <a16:creationId xmlns:a16="http://schemas.microsoft.com/office/drawing/2014/main" id="{7A2AEA79-B74D-A0D9-2878-1F81D755DB18}"/>
              </a:ext>
            </a:extLst>
          </p:cNvPr>
          <p:cNvGraphicFramePr>
            <a:graphicFrameLocks noChangeAspect="1"/>
          </p:cNvGraphicFramePr>
          <p:nvPr/>
        </p:nvGraphicFramePr>
        <p:xfrm>
          <a:off x="7086600" y="2397125"/>
          <a:ext cx="1358900" cy="469900"/>
        </p:xfrm>
        <a:graphic>
          <a:graphicData uri="http://schemas.openxmlformats.org/presentationml/2006/ole">
            <mc:AlternateContent xmlns:mc="http://schemas.openxmlformats.org/markup-compatibility/2006">
              <mc:Choice xmlns:v="urn:schemas-microsoft-com:vml" Requires="v">
                <p:oleObj name="Equation" r:id="rId6" imgW="1257081" imgH="374515" progId="Equation.3">
                  <p:embed/>
                </p:oleObj>
              </mc:Choice>
              <mc:Fallback>
                <p:oleObj name="Equation" r:id="rId6" imgW="1257081" imgH="374515" progId="Equation.3">
                  <p:embed/>
                  <p:pic>
                    <p:nvPicPr>
                      <p:cNvPr id="13" name="Object 28">
                        <a:extLst>
                          <a:ext uri="{FF2B5EF4-FFF2-40B4-BE49-F238E27FC236}">
                            <a16:creationId xmlns:a16="http://schemas.microsoft.com/office/drawing/2014/main" id="{7A2AEA79-B74D-A0D9-2878-1F81D755DB18}"/>
                          </a:ext>
                        </a:extLst>
                      </p:cNvPr>
                      <p:cNvPicPr>
                        <a:picLocks noChangeAspect="1" noChangeArrowheads="1"/>
                      </p:cNvPicPr>
                      <p:nvPr/>
                    </p:nvPicPr>
                    <p:blipFill>
                      <a:blip r:embed="rId7">
                        <a:grayscl/>
                        <a:biLevel thresh="50000"/>
                        <a:extLst>
                          <a:ext uri="{28A0092B-C50C-407E-A947-70E740481C1C}">
                            <a14:useLocalDpi xmlns:a14="http://schemas.microsoft.com/office/drawing/2010/main" val="0"/>
                          </a:ext>
                        </a:extLst>
                      </a:blip>
                      <a:srcRect/>
                      <a:stretch>
                        <a:fillRect/>
                      </a:stretch>
                    </p:blipFill>
                    <p:spPr bwMode="auto">
                      <a:xfrm>
                        <a:off x="7086600" y="2397125"/>
                        <a:ext cx="1358900" cy="469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 name="Text Box 29">
            <a:extLst>
              <a:ext uri="{FF2B5EF4-FFF2-40B4-BE49-F238E27FC236}">
                <a16:creationId xmlns:a16="http://schemas.microsoft.com/office/drawing/2014/main" id="{08EE0CF0-1881-5683-E773-4EA8842A1662}"/>
              </a:ext>
            </a:extLst>
          </p:cNvPr>
          <p:cNvSpPr txBox="1">
            <a:spLocks noChangeArrowheads="1"/>
          </p:cNvSpPr>
          <p:nvPr/>
        </p:nvSpPr>
        <p:spPr bwMode="auto">
          <a:xfrm>
            <a:off x="5410200" y="3006725"/>
            <a:ext cx="46609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zh-CN" altLang="en-US" sz="2800">
                <a:latin typeface="Times New Roman" panose="02020603050405020304" pitchFamily="18" charset="0"/>
                <a:ea typeface="楷体_GB2312" pitchFamily="49" charset="-122"/>
              </a:rPr>
              <a:t>的一切 </a:t>
            </a:r>
            <a:r>
              <a:rPr kumimoji="1" lang="en-US" altLang="zh-CN" sz="2800" i="1">
                <a:latin typeface="Times New Roman" panose="02020603050405020304" pitchFamily="18" charset="0"/>
                <a:ea typeface="楷体_GB2312" pitchFamily="49" charset="-122"/>
              </a:rPr>
              <a:t>x</a:t>
            </a:r>
            <a:r>
              <a:rPr kumimoji="1" lang="en-US" altLang="zh-CN" sz="2800">
                <a:latin typeface="Times New Roman" panose="02020603050405020304" pitchFamily="18" charset="0"/>
                <a:ea typeface="楷体_GB2312" pitchFamily="49" charset="-122"/>
              </a:rPr>
              <a:t> </a:t>
            </a:r>
            <a:r>
              <a:rPr kumimoji="1" lang="zh-CN" altLang="en-US" sz="2800">
                <a:latin typeface="Times New Roman" panose="02020603050405020304" pitchFamily="18" charset="0"/>
                <a:ea typeface="楷体_GB2312" pitchFamily="49" charset="-122"/>
              </a:rPr>
              <a:t>幂级数都绝对收敛</a:t>
            </a:r>
            <a:r>
              <a:rPr kumimoji="1" lang="en-US" altLang="zh-CN" sz="2800">
                <a:latin typeface="Times New Roman" panose="02020603050405020304" pitchFamily="18" charset="0"/>
                <a:ea typeface="楷体_GB2312" pitchFamily="49" charset="-122"/>
              </a:rPr>
              <a:t>.</a:t>
            </a:r>
          </a:p>
        </p:txBody>
      </p:sp>
      <p:sp>
        <p:nvSpPr>
          <p:cNvPr id="15" name="Text Box 30">
            <a:extLst>
              <a:ext uri="{FF2B5EF4-FFF2-40B4-BE49-F238E27FC236}">
                <a16:creationId xmlns:a16="http://schemas.microsoft.com/office/drawing/2014/main" id="{DB668074-3242-A2CC-310D-7218673C5F06}"/>
              </a:ext>
            </a:extLst>
          </p:cNvPr>
          <p:cNvSpPr txBox="1">
            <a:spLocks noChangeArrowheads="1"/>
          </p:cNvSpPr>
          <p:nvPr/>
        </p:nvSpPr>
        <p:spPr bwMode="auto">
          <a:xfrm>
            <a:off x="1676400" y="3616325"/>
            <a:ext cx="7620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zh-CN" altLang="en-US" sz="2800">
                <a:latin typeface="Times New Roman" panose="02020603050405020304" pitchFamily="18" charset="0"/>
                <a:ea typeface="楷体_GB2312" pitchFamily="49" charset="-122"/>
              </a:rPr>
              <a:t>在</a:t>
            </a:r>
          </a:p>
        </p:txBody>
      </p:sp>
      <p:graphicFrame>
        <p:nvGraphicFramePr>
          <p:cNvPr id="16" name="Object 31">
            <a:extLst>
              <a:ext uri="{FF2B5EF4-FFF2-40B4-BE49-F238E27FC236}">
                <a16:creationId xmlns:a16="http://schemas.microsoft.com/office/drawing/2014/main" id="{89FBB12A-CC3E-DF7B-0257-BB3480D0C349}"/>
              </a:ext>
            </a:extLst>
          </p:cNvPr>
          <p:cNvGraphicFramePr>
            <a:graphicFrameLocks noChangeAspect="1"/>
          </p:cNvGraphicFramePr>
          <p:nvPr/>
        </p:nvGraphicFramePr>
        <p:xfrm>
          <a:off x="2133600" y="3616325"/>
          <a:ext cx="876300" cy="479425"/>
        </p:xfrm>
        <a:graphic>
          <a:graphicData uri="http://schemas.openxmlformats.org/presentationml/2006/ole">
            <mc:AlternateContent xmlns:mc="http://schemas.openxmlformats.org/markup-compatibility/2006">
              <mc:Choice xmlns:v="urn:schemas-microsoft-com:vml" Requires="v">
                <p:oleObj name="公式" r:id="rId8" imgW="438024" imgH="190568" progId="Equation.3">
                  <p:embed/>
                </p:oleObj>
              </mc:Choice>
              <mc:Fallback>
                <p:oleObj name="公式" r:id="rId8" imgW="438024" imgH="190568" progId="Equation.3">
                  <p:embed/>
                  <p:pic>
                    <p:nvPicPr>
                      <p:cNvPr id="16" name="Object 31">
                        <a:extLst>
                          <a:ext uri="{FF2B5EF4-FFF2-40B4-BE49-F238E27FC236}">
                            <a16:creationId xmlns:a16="http://schemas.microsoft.com/office/drawing/2014/main" id="{89FBB12A-CC3E-DF7B-0257-BB3480D0C349}"/>
                          </a:ext>
                        </a:extLst>
                      </p:cNvPr>
                      <p:cNvPicPr>
                        <a:picLocks noChangeAspect="1" noChangeArrowheads="1"/>
                      </p:cNvPicPr>
                      <p:nvPr/>
                    </p:nvPicPr>
                    <p:blipFill>
                      <a:blip r:embed="rId9">
                        <a:grayscl/>
                        <a:biLevel thresh="50000"/>
                        <a:extLst>
                          <a:ext uri="{28A0092B-C50C-407E-A947-70E740481C1C}">
                            <a14:useLocalDpi xmlns:a14="http://schemas.microsoft.com/office/drawing/2010/main" val="0"/>
                          </a:ext>
                        </a:extLst>
                      </a:blip>
                      <a:srcRect/>
                      <a:stretch>
                        <a:fillRect/>
                      </a:stretch>
                    </p:blipFill>
                    <p:spPr bwMode="auto">
                      <a:xfrm>
                        <a:off x="2133600" y="3616325"/>
                        <a:ext cx="876300" cy="4794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7" name="Object 32">
            <a:extLst>
              <a:ext uri="{FF2B5EF4-FFF2-40B4-BE49-F238E27FC236}">
                <a16:creationId xmlns:a16="http://schemas.microsoft.com/office/drawing/2014/main" id="{EF562EC2-0D97-D481-FAD6-65928219AC3E}"/>
              </a:ext>
            </a:extLst>
          </p:cNvPr>
          <p:cNvGraphicFramePr>
            <a:graphicFrameLocks noChangeAspect="1"/>
          </p:cNvGraphicFramePr>
          <p:nvPr/>
        </p:nvGraphicFramePr>
        <p:xfrm>
          <a:off x="7231063" y="3681413"/>
          <a:ext cx="1214437" cy="496887"/>
        </p:xfrm>
        <a:graphic>
          <a:graphicData uri="http://schemas.openxmlformats.org/presentationml/2006/ole">
            <mc:AlternateContent xmlns:mc="http://schemas.openxmlformats.org/markup-compatibility/2006">
              <mc:Choice xmlns:v="urn:schemas-microsoft-com:vml" Requires="v">
                <p:oleObj name="Equation" r:id="rId10" imgW="590626" imgH="196715" progId="Equation.DSMT4">
                  <p:embed/>
                </p:oleObj>
              </mc:Choice>
              <mc:Fallback>
                <p:oleObj name="Equation" r:id="rId10" imgW="590626" imgH="196715" progId="Equation.DSMT4">
                  <p:embed/>
                  <p:pic>
                    <p:nvPicPr>
                      <p:cNvPr id="17" name="Object 32">
                        <a:extLst>
                          <a:ext uri="{FF2B5EF4-FFF2-40B4-BE49-F238E27FC236}">
                            <a16:creationId xmlns:a16="http://schemas.microsoft.com/office/drawing/2014/main" id="{EF562EC2-0D97-D481-FAD6-65928219AC3E}"/>
                          </a:ext>
                        </a:extLst>
                      </p:cNvPr>
                      <p:cNvPicPr>
                        <a:picLocks noChangeAspect="1" noChangeArrowheads="1"/>
                      </p:cNvPicPr>
                      <p:nvPr/>
                    </p:nvPicPr>
                    <p:blipFill>
                      <a:blip r:embed="rId11">
                        <a:grayscl/>
                        <a:biLevel thresh="50000"/>
                        <a:extLst>
                          <a:ext uri="{28A0092B-C50C-407E-A947-70E740481C1C}">
                            <a14:useLocalDpi xmlns:a14="http://schemas.microsoft.com/office/drawing/2010/main" val="0"/>
                          </a:ext>
                        </a:extLst>
                      </a:blip>
                      <a:srcRect/>
                      <a:stretch>
                        <a:fillRect/>
                      </a:stretch>
                    </p:blipFill>
                    <p:spPr bwMode="auto">
                      <a:xfrm>
                        <a:off x="7231063" y="3681413"/>
                        <a:ext cx="1214437" cy="496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8" name="Text Box 33">
            <a:extLst>
              <a:ext uri="{FF2B5EF4-FFF2-40B4-BE49-F238E27FC236}">
                <a16:creationId xmlns:a16="http://schemas.microsoft.com/office/drawing/2014/main" id="{BC9921FD-A07E-52F3-CA73-AD6779C64B95}"/>
              </a:ext>
            </a:extLst>
          </p:cNvPr>
          <p:cNvSpPr txBox="1">
            <a:spLocks noChangeArrowheads="1"/>
          </p:cNvSpPr>
          <p:nvPr/>
        </p:nvSpPr>
        <p:spPr bwMode="auto">
          <a:xfrm>
            <a:off x="5486400" y="4225925"/>
            <a:ext cx="45878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zh-CN" altLang="en-US" sz="2800">
                <a:latin typeface="Times New Roman" panose="02020603050405020304" pitchFamily="18" charset="0"/>
                <a:ea typeface="楷体_GB2312" pitchFamily="49" charset="-122"/>
              </a:rPr>
              <a:t>的一切 </a:t>
            </a:r>
            <a:r>
              <a:rPr kumimoji="1" lang="en-US" altLang="zh-CN" sz="2800" i="1">
                <a:latin typeface="Times New Roman" panose="02020603050405020304" pitchFamily="18" charset="0"/>
                <a:ea typeface="楷体_GB2312" pitchFamily="49" charset="-122"/>
              </a:rPr>
              <a:t>x</a:t>
            </a:r>
            <a:r>
              <a:rPr kumimoji="1" lang="en-US" altLang="zh-CN" sz="2800">
                <a:latin typeface="Times New Roman" panose="02020603050405020304" pitchFamily="18" charset="0"/>
                <a:ea typeface="楷体_GB2312" pitchFamily="49" charset="-122"/>
              </a:rPr>
              <a:t> , </a:t>
            </a:r>
            <a:r>
              <a:rPr kumimoji="1" lang="zh-CN" altLang="en-US" sz="2800">
                <a:latin typeface="Times New Roman" panose="02020603050405020304" pitchFamily="18" charset="0"/>
                <a:ea typeface="楷体_GB2312" pitchFamily="49" charset="-122"/>
              </a:rPr>
              <a:t>该幂级数也发散 </a:t>
            </a:r>
            <a:r>
              <a:rPr kumimoji="1" lang="en-US" altLang="zh-CN" sz="2800">
                <a:latin typeface="Times New Roman" panose="02020603050405020304" pitchFamily="18" charset="0"/>
                <a:ea typeface="楷体_GB2312" pitchFamily="49" charset="-122"/>
              </a:rPr>
              <a:t>. </a:t>
            </a:r>
          </a:p>
        </p:txBody>
      </p:sp>
      <p:sp>
        <p:nvSpPr>
          <p:cNvPr id="19" name="Text Box 34">
            <a:extLst>
              <a:ext uri="{FF2B5EF4-FFF2-40B4-BE49-F238E27FC236}">
                <a16:creationId xmlns:a16="http://schemas.microsoft.com/office/drawing/2014/main" id="{0CE6AD80-6D76-7FC1-21A0-F1C04E511506}"/>
              </a:ext>
            </a:extLst>
          </p:cNvPr>
          <p:cNvSpPr txBox="1">
            <a:spLocks noChangeArrowheads="1"/>
          </p:cNvSpPr>
          <p:nvPr/>
        </p:nvSpPr>
        <p:spPr bwMode="auto">
          <a:xfrm>
            <a:off x="3048000" y="3616325"/>
            <a:ext cx="141128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zh-CN" altLang="en-US" sz="2800">
                <a:latin typeface="Times New Roman" panose="02020603050405020304" pitchFamily="18" charset="0"/>
                <a:ea typeface="楷体_GB2312" pitchFamily="49" charset="-122"/>
              </a:rPr>
              <a:t>点发散 </a:t>
            </a:r>
            <a:r>
              <a:rPr kumimoji="1" lang="en-US" altLang="zh-CN" sz="2800">
                <a:latin typeface="Times New Roman" panose="02020603050405020304" pitchFamily="18" charset="0"/>
                <a:ea typeface="楷体_GB2312" pitchFamily="49" charset="-122"/>
              </a:rPr>
              <a:t>,</a:t>
            </a:r>
          </a:p>
        </p:txBody>
      </p:sp>
      <p:sp>
        <p:nvSpPr>
          <p:cNvPr id="20" name="Text Box 35">
            <a:extLst>
              <a:ext uri="{FF2B5EF4-FFF2-40B4-BE49-F238E27FC236}">
                <a16:creationId xmlns:a16="http://schemas.microsoft.com/office/drawing/2014/main" id="{26DC78D5-2210-0D7E-547E-02293A67724E}"/>
              </a:ext>
            </a:extLst>
          </p:cNvPr>
          <p:cNvSpPr txBox="1">
            <a:spLocks noChangeArrowheads="1"/>
          </p:cNvSpPr>
          <p:nvPr/>
        </p:nvSpPr>
        <p:spPr bwMode="auto">
          <a:xfrm>
            <a:off x="4495800" y="3616325"/>
            <a:ext cx="27432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zh-CN" altLang="en-US" sz="2800">
                <a:latin typeface="Times New Roman" panose="02020603050405020304" pitchFamily="18" charset="0"/>
                <a:ea typeface="楷体_GB2312" pitchFamily="49" charset="-122"/>
              </a:rPr>
              <a:t>则对满足不等式</a:t>
            </a:r>
          </a:p>
        </p:txBody>
      </p:sp>
      <p:grpSp>
        <p:nvGrpSpPr>
          <p:cNvPr id="22544" name="Group 43">
            <a:extLst>
              <a:ext uri="{FF2B5EF4-FFF2-40B4-BE49-F238E27FC236}">
                <a16:creationId xmlns:a16="http://schemas.microsoft.com/office/drawing/2014/main" id="{5B6CEA85-7D5C-FC36-22C1-6E400D87D03E}"/>
              </a:ext>
            </a:extLst>
          </p:cNvPr>
          <p:cNvGrpSpPr>
            <a:grpSpLocks/>
          </p:cNvGrpSpPr>
          <p:nvPr/>
        </p:nvGrpSpPr>
        <p:grpSpPr bwMode="auto">
          <a:xfrm>
            <a:off x="9447213" y="492125"/>
            <a:ext cx="1220787" cy="1612900"/>
            <a:chOff x="4560" y="336"/>
            <a:chExt cx="769" cy="1016"/>
          </a:xfrm>
        </p:grpSpPr>
        <p:pic>
          <p:nvPicPr>
            <p:cNvPr id="22567" name="Picture 44" descr="阿贝尔">
              <a:hlinkClick r:id="" action="ppaction://noaction"/>
              <a:extLst>
                <a:ext uri="{FF2B5EF4-FFF2-40B4-BE49-F238E27FC236}">
                  <a16:creationId xmlns:a16="http://schemas.microsoft.com/office/drawing/2014/main" id="{D1256AB9-E9E3-1725-1846-08C7083B12FE}"/>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618" y="367"/>
              <a:ext cx="648" cy="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2568" name="Group 45">
              <a:extLst>
                <a:ext uri="{FF2B5EF4-FFF2-40B4-BE49-F238E27FC236}">
                  <a16:creationId xmlns:a16="http://schemas.microsoft.com/office/drawing/2014/main" id="{B9485380-58EA-5781-88AB-327C98DD3BD0}"/>
                </a:ext>
              </a:extLst>
            </p:cNvPr>
            <p:cNvGrpSpPr>
              <a:grpSpLocks/>
            </p:cNvGrpSpPr>
            <p:nvPr/>
          </p:nvGrpSpPr>
          <p:grpSpPr bwMode="auto">
            <a:xfrm>
              <a:off x="4560" y="336"/>
              <a:ext cx="769" cy="1016"/>
              <a:chOff x="1440" y="288"/>
              <a:chExt cx="2304" cy="3552"/>
            </a:xfrm>
          </p:grpSpPr>
          <p:sp>
            <p:nvSpPr>
              <p:cNvPr id="22569" name="Freeform 46">
                <a:extLst>
                  <a:ext uri="{FF2B5EF4-FFF2-40B4-BE49-F238E27FC236}">
                    <a16:creationId xmlns:a16="http://schemas.microsoft.com/office/drawing/2014/main" id="{124C9D0D-B48F-1FD2-8EC2-B5BE64B63834}"/>
                  </a:ext>
                </a:extLst>
              </p:cNvPr>
              <p:cNvSpPr>
                <a:spLocks/>
              </p:cNvSpPr>
              <p:nvPr/>
            </p:nvSpPr>
            <p:spPr bwMode="auto">
              <a:xfrm>
                <a:off x="1440" y="288"/>
                <a:ext cx="2304" cy="192"/>
              </a:xfrm>
              <a:custGeom>
                <a:avLst/>
                <a:gdLst>
                  <a:gd name="T0" fmla="*/ 0 w 2304"/>
                  <a:gd name="T1" fmla="*/ 0 h 192"/>
                  <a:gd name="T2" fmla="*/ 192 w 2304"/>
                  <a:gd name="T3" fmla="*/ 192 h 192"/>
                  <a:gd name="T4" fmla="*/ 2112 w 2304"/>
                  <a:gd name="T5" fmla="*/ 192 h 192"/>
                  <a:gd name="T6" fmla="*/ 2304 w 2304"/>
                  <a:gd name="T7" fmla="*/ 0 h 192"/>
                  <a:gd name="T8" fmla="*/ 0 w 2304"/>
                  <a:gd name="T9" fmla="*/ 0 h 192"/>
                  <a:gd name="T10" fmla="*/ 0 60000 65536"/>
                  <a:gd name="T11" fmla="*/ 0 60000 65536"/>
                  <a:gd name="T12" fmla="*/ 0 60000 65536"/>
                  <a:gd name="T13" fmla="*/ 0 60000 65536"/>
                  <a:gd name="T14" fmla="*/ 0 60000 65536"/>
                  <a:gd name="T15" fmla="*/ 0 w 2304"/>
                  <a:gd name="T16" fmla="*/ 0 h 192"/>
                  <a:gd name="T17" fmla="*/ 2304 w 2304"/>
                  <a:gd name="T18" fmla="*/ 192 h 192"/>
                </a:gdLst>
                <a:ahLst/>
                <a:cxnLst>
                  <a:cxn ang="T10">
                    <a:pos x="T0" y="T1"/>
                  </a:cxn>
                  <a:cxn ang="T11">
                    <a:pos x="T2" y="T3"/>
                  </a:cxn>
                  <a:cxn ang="T12">
                    <a:pos x="T4" y="T5"/>
                  </a:cxn>
                  <a:cxn ang="T13">
                    <a:pos x="T6" y="T7"/>
                  </a:cxn>
                  <a:cxn ang="T14">
                    <a:pos x="T8" y="T9"/>
                  </a:cxn>
                </a:cxnLst>
                <a:rect l="T15" t="T16" r="T17" b="T18"/>
                <a:pathLst>
                  <a:path w="2304" h="192">
                    <a:moveTo>
                      <a:pt x="0" y="0"/>
                    </a:moveTo>
                    <a:lnTo>
                      <a:pt x="192" y="192"/>
                    </a:lnTo>
                    <a:lnTo>
                      <a:pt x="2112" y="192"/>
                    </a:lnTo>
                    <a:lnTo>
                      <a:pt x="2304" y="0"/>
                    </a:lnTo>
                    <a:lnTo>
                      <a:pt x="0" y="0"/>
                    </a:lnTo>
                    <a:close/>
                  </a:path>
                </a:pathLst>
              </a:custGeom>
              <a:gradFill rotWithShape="0">
                <a:gsLst>
                  <a:gs pos="0">
                    <a:srgbClr val="0066FF"/>
                  </a:gs>
                  <a:gs pos="50000">
                    <a:srgbClr val="0099FF"/>
                  </a:gs>
                  <a:gs pos="100000">
                    <a:srgbClr val="0066FF"/>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570" name="Freeform 47">
                <a:extLst>
                  <a:ext uri="{FF2B5EF4-FFF2-40B4-BE49-F238E27FC236}">
                    <a16:creationId xmlns:a16="http://schemas.microsoft.com/office/drawing/2014/main" id="{C5248633-E931-E548-3B89-38C6636A1CAE}"/>
                  </a:ext>
                </a:extLst>
              </p:cNvPr>
              <p:cNvSpPr>
                <a:spLocks/>
              </p:cNvSpPr>
              <p:nvPr/>
            </p:nvSpPr>
            <p:spPr bwMode="auto">
              <a:xfrm>
                <a:off x="1440" y="288"/>
                <a:ext cx="192" cy="3552"/>
              </a:xfrm>
              <a:custGeom>
                <a:avLst/>
                <a:gdLst>
                  <a:gd name="T0" fmla="*/ 0 w 192"/>
                  <a:gd name="T1" fmla="*/ 0 h 3552"/>
                  <a:gd name="T2" fmla="*/ 192 w 192"/>
                  <a:gd name="T3" fmla="*/ 192 h 3552"/>
                  <a:gd name="T4" fmla="*/ 192 w 192"/>
                  <a:gd name="T5" fmla="*/ 3360 h 3552"/>
                  <a:gd name="T6" fmla="*/ 0 w 192"/>
                  <a:gd name="T7" fmla="*/ 3552 h 3552"/>
                  <a:gd name="T8" fmla="*/ 0 w 192"/>
                  <a:gd name="T9" fmla="*/ 0 h 3552"/>
                  <a:gd name="T10" fmla="*/ 0 60000 65536"/>
                  <a:gd name="T11" fmla="*/ 0 60000 65536"/>
                  <a:gd name="T12" fmla="*/ 0 60000 65536"/>
                  <a:gd name="T13" fmla="*/ 0 60000 65536"/>
                  <a:gd name="T14" fmla="*/ 0 60000 65536"/>
                  <a:gd name="T15" fmla="*/ 0 w 192"/>
                  <a:gd name="T16" fmla="*/ 0 h 3552"/>
                  <a:gd name="T17" fmla="*/ 192 w 192"/>
                  <a:gd name="T18" fmla="*/ 3552 h 3552"/>
                </a:gdLst>
                <a:ahLst/>
                <a:cxnLst>
                  <a:cxn ang="T10">
                    <a:pos x="T0" y="T1"/>
                  </a:cxn>
                  <a:cxn ang="T11">
                    <a:pos x="T2" y="T3"/>
                  </a:cxn>
                  <a:cxn ang="T12">
                    <a:pos x="T4" y="T5"/>
                  </a:cxn>
                  <a:cxn ang="T13">
                    <a:pos x="T6" y="T7"/>
                  </a:cxn>
                  <a:cxn ang="T14">
                    <a:pos x="T8" y="T9"/>
                  </a:cxn>
                </a:cxnLst>
                <a:rect l="T15" t="T16" r="T17" b="T18"/>
                <a:pathLst>
                  <a:path w="192" h="3552">
                    <a:moveTo>
                      <a:pt x="0" y="0"/>
                    </a:moveTo>
                    <a:lnTo>
                      <a:pt x="192" y="192"/>
                    </a:lnTo>
                    <a:lnTo>
                      <a:pt x="192" y="3360"/>
                    </a:lnTo>
                    <a:lnTo>
                      <a:pt x="0" y="3552"/>
                    </a:lnTo>
                    <a:lnTo>
                      <a:pt x="0" y="0"/>
                    </a:lnTo>
                    <a:close/>
                  </a:path>
                </a:pathLst>
              </a:custGeom>
              <a:gradFill rotWithShape="0">
                <a:gsLst>
                  <a:gs pos="0">
                    <a:srgbClr val="0066FF"/>
                  </a:gs>
                  <a:gs pos="50000">
                    <a:srgbClr val="0099FF"/>
                  </a:gs>
                  <a:gs pos="100000">
                    <a:srgbClr val="0066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571" name="Freeform 48">
                <a:extLst>
                  <a:ext uri="{FF2B5EF4-FFF2-40B4-BE49-F238E27FC236}">
                    <a16:creationId xmlns:a16="http://schemas.microsoft.com/office/drawing/2014/main" id="{687AFB65-8618-EDCE-A6E6-1C07E28E7009}"/>
                  </a:ext>
                </a:extLst>
              </p:cNvPr>
              <p:cNvSpPr>
                <a:spLocks/>
              </p:cNvSpPr>
              <p:nvPr/>
            </p:nvSpPr>
            <p:spPr bwMode="auto">
              <a:xfrm flipH="1" flipV="1">
                <a:off x="3552" y="288"/>
                <a:ext cx="192" cy="3552"/>
              </a:xfrm>
              <a:custGeom>
                <a:avLst/>
                <a:gdLst>
                  <a:gd name="T0" fmla="*/ 0 w 192"/>
                  <a:gd name="T1" fmla="*/ 0 h 3552"/>
                  <a:gd name="T2" fmla="*/ 192 w 192"/>
                  <a:gd name="T3" fmla="*/ 192 h 3552"/>
                  <a:gd name="T4" fmla="*/ 192 w 192"/>
                  <a:gd name="T5" fmla="*/ 3360 h 3552"/>
                  <a:gd name="T6" fmla="*/ 0 w 192"/>
                  <a:gd name="T7" fmla="*/ 3552 h 3552"/>
                  <a:gd name="T8" fmla="*/ 0 w 192"/>
                  <a:gd name="T9" fmla="*/ 0 h 3552"/>
                  <a:gd name="T10" fmla="*/ 0 60000 65536"/>
                  <a:gd name="T11" fmla="*/ 0 60000 65536"/>
                  <a:gd name="T12" fmla="*/ 0 60000 65536"/>
                  <a:gd name="T13" fmla="*/ 0 60000 65536"/>
                  <a:gd name="T14" fmla="*/ 0 60000 65536"/>
                  <a:gd name="T15" fmla="*/ 0 w 192"/>
                  <a:gd name="T16" fmla="*/ 0 h 3552"/>
                  <a:gd name="T17" fmla="*/ 192 w 192"/>
                  <a:gd name="T18" fmla="*/ 3552 h 3552"/>
                </a:gdLst>
                <a:ahLst/>
                <a:cxnLst>
                  <a:cxn ang="T10">
                    <a:pos x="T0" y="T1"/>
                  </a:cxn>
                  <a:cxn ang="T11">
                    <a:pos x="T2" y="T3"/>
                  </a:cxn>
                  <a:cxn ang="T12">
                    <a:pos x="T4" y="T5"/>
                  </a:cxn>
                  <a:cxn ang="T13">
                    <a:pos x="T6" y="T7"/>
                  </a:cxn>
                  <a:cxn ang="T14">
                    <a:pos x="T8" y="T9"/>
                  </a:cxn>
                </a:cxnLst>
                <a:rect l="T15" t="T16" r="T17" b="T18"/>
                <a:pathLst>
                  <a:path w="192" h="3552">
                    <a:moveTo>
                      <a:pt x="0" y="0"/>
                    </a:moveTo>
                    <a:lnTo>
                      <a:pt x="192" y="192"/>
                    </a:lnTo>
                    <a:lnTo>
                      <a:pt x="192" y="3360"/>
                    </a:lnTo>
                    <a:lnTo>
                      <a:pt x="0" y="3552"/>
                    </a:lnTo>
                    <a:lnTo>
                      <a:pt x="0" y="0"/>
                    </a:lnTo>
                    <a:close/>
                  </a:path>
                </a:pathLst>
              </a:custGeom>
              <a:gradFill rotWithShape="0">
                <a:gsLst>
                  <a:gs pos="0">
                    <a:srgbClr val="0066FF"/>
                  </a:gs>
                  <a:gs pos="50000">
                    <a:srgbClr val="0099FF"/>
                  </a:gs>
                  <a:gs pos="100000">
                    <a:srgbClr val="0066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572" name="Freeform 49">
                <a:extLst>
                  <a:ext uri="{FF2B5EF4-FFF2-40B4-BE49-F238E27FC236}">
                    <a16:creationId xmlns:a16="http://schemas.microsoft.com/office/drawing/2014/main" id="{AE608EDE-C7AE-1660-3C75-B984BB14CFB3}"/>
                  </a:ext>
                </a:extLst>
              </p:cNvPr>
              <p:cNvSpPr>
                <a:spLocks/>
              </p:cNvSpPr>
              <p:nvPr/>
            </p:nvSpPr>
            <p:spPr bwMode="auto">
              <a:xfrm flipV="1">
                <a:off x="1440" y="3648"/>
                <a:ext cx="2304" cy="192"/>
              </a:xfrm>
              <a:custGeom>
                <a:avLst/>
                <a:gdLst>
                  <a:gd name="T0" fmla="*/ 0 w 2304"/>
                  <a:gd name="T1" fmla="*/ 0 h 192"/>
                  <a:gd name="T2" fmla="*/ 192 w 2304"/>
                  <a:gd name="T3" fmla="*/ 192 h 192"/>
                  <a:gd name="T4" fmla="*/ 2112 w 2304"/>
                  <a:gd name="T5" fmla="*/ 192 h 192"/>
                  <a:gd name="T6" fmla="*/ 2304 w 2304"/>
                  <a:gd name="T7" fmla="*/ 0 h 192"/>
                  <a:gd name="T8" fmla="*/ 0 w 2304"/>
                  <a:gd name="T9" fmla="*/ 0 h 192"/>
                  <a:gd name="T10" fmla="*/ 0 60000 65536"/>
                  <a:gd name="T11" fmla="*/ 0 60000 65536"/>
                  <a:gd name="T12" fmla="*/ 0 60000 65536"/>
                  <a:gd name="T13" fmla="*/ 0 60000 65536"/>
                  <a:gd name="T14" fmla="*/ 0 60000 65536"/>
                  <a:gd name="T15" fmla="*/ 0 w 2304"/>
                  <a:gd name="T16" fmla="*/ 0 h 192"/>
                  <a:gd name="T17" fmla="*/ 2304 w 2304"/>
                  <a:gd name="T18" fmla="*/ 192 h 192"/>
                </a:gdLst>
                <a:ahLst/>
                <a:cxnLst>
                  <a:cxn ang="T10">
                    <a:pos x="T0" y="T1"/>
                  </a:cxn>
                  <a:cxn ang="T11">
                    <a:pos x="T2" y="T3"/>
                  </a:cxn>
                  <a:cxn ang="T12">
                    <a:pos x="T4" y="T5"/>
                  </a:cxn>
                  <a:cxn ang="T13">
                    <a:pos x="T6" y="T7"/>
                  </a:cxn>
                  <a:cxn ang="T14">
                    <a:pos x="T8" y="T9"/>
                  </a:cxn>
                </a:cxnLst>
                <a:rect l="T15" t="T16" r="T17" b="T18"/>
                <a:pathLst>
                  <a:path w="2304" h="192">
                    <a:moveTo>
                      <a:pt x="0" y="0"/>
                    </a:moveTo>
                    <a:lnTo>
                      <a:pt x="192" y="192"/>
                    </a:lnTo>
                    <a:lnTo>
                      <a:pt x="2112" y="192"/>
                    </a:lnTo>
                    <a:lnTo>
                      <a:pt x="2304" y="0"/>
                    </a:lnTo>
                    <a:lnTo>
                      <a:pt x="0" y="0"/>
                    </a:lnTo>
                    <a:close/>
                  </a:path>
                </a:pathLst>
              </a:custGeom>
              <a:gradFill rotWithShape="0">
                <a:gsLst>
                  <a:gs pos="0">
                    <a:srgbClr val="0066FF"/>
                  </a:gs>
                  <a:gs pos="50000">
                    <a:srgbClr val="0099FF"/>
                  </a:gs>
                  <a:gs pos="100000">
                    <a:srgbClr val="0066FF"/>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22545" name="AutoShape 51">
            <a:hlinkClick r:id="" action="ppaction://noaction" highlightClick="1"/>
            <a:extLst>
              <a:ext uri="{FF2B5EF4-FFF2-40B4-BE49-F238E27FC236}">
                <a16:creationId xmlns:a16="http://schemas.microsoft.com/office/drawing/2014/main" id="{F9143510-00B2-4E83-0F2A-B70B03A402B1}"/>
              </a:ext>
            </a:extLst>
          </p:cNvPr>
          <p:cNvSpPr>
            <a:spLocks noChangeArrowheads="1"/>
          </p:cNvSpPr>
          <p:nvPr/>
        </p:nvSpPr>
        <p:spPr bwMode="auto">
          <a:xfrm>
            <a:off x="9372600" y="492125"/>
            <a:ext cx="1295400" cy="1676400"/>
          </a:xfrm>
          <a:prstGeom prst="actionButtonBlank">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zh-CN" sz="1800"/>
          </a:p>
        </p:txBody>
      </p:sp>
      <p:grpSp>
        <p:nvGrpSpPr>
          <p:cNvPr id="4" name="Group 52">
            <a:extLst>
              <a:ext uri="{FF2B5EF4-FFF2-40B4-BE49-F238E27FC236}">
                <a16:creationId xmlns:a16="http://schemas.microsoft.com/office/drawing/2014/main" id="{989E4C6B-C7EC-09AC-A02A-4A6DFCDB1D94}"/>
              </a:ext>
            </a:extLst>
          </p:cNvPr>
          <p:cNvGrpSpPr>
            <a:grpSpLocks/>
          </p:cNvGrpSpPr>
          <p:nvPr/>
        </p:nvGrpSpPr>
        <p:grpSpPr bwMode="auto">
          <a:xfrm>
            <a:off x="2438400" y="5521325"/>
            <a:ext cx="7405688" cy="365125"/>
            <a:chOff x="759" y="3466"/>
            <a:chExt cx="4665" cy="230"/>
          </a:xfrm>
        </p:grpSpPr>
        <p:graphicFrame>
          <p:nvGraphicFramePr>
            <p:cNvPr id="22562" name="Object 53">
              <a:extLst>
                <a:ext uri="{FF2B5EF4-FFF2-40B4-BE49-F238E27FC236}">
                  <a16:creationId xmlns:a16="http://schemas.microsoft.com/office/drawing/2014/main" id="{DF915471-8686-63B0-0B40-DDA3863DB523}"/>
                </a:ext>
              </a:extLst>
            </p:cNvPr>
            <p:cNvGraphicFramePr>
              <a:graphicFrameLocks noChangeAspect="1"/>
            </p:cNvGraphicFramePr>
            <p:nvPr/>
          </p:nvGraphicFramePr>
          <p:xfrm>
            <a:off x="2936" y="3528"/>
            <a:ext cx="136" cy="152"/>
          </p:xfrm>
          <a:graphic>
            <a:graphicData uri="http://schemas.openxmlformats.org/presentationml/2006/ole">
              <mc:AlternateContent xmlns:mc="http://schemas.openxmlformats.org/markup-compatibility/2006">
                <mc:Choice xmlns:v="urn:schemas-microsoft-com:vml" Requires="v">
                  <p:oleObj name="Equation" r:id="rId13" imgW="114451" imgH="146118" progId="Equation.3">
                    <p:embed/>
                  </p:oleObj>
                </mc:Choice>
                <mc:Fallback>
                  <p:oleObj name="Equation" r:id="rId13" imgW="114451" imgH="146118" progId="Equation.3">
                    <p:embed/>
                    <p:pic>
                      <p:nvPicPr>
                        <p:cNvPr id="22562" name="Object 53">
                          <a:extLst>
                            <a:ext uri="{FF2B5EF4-FFF2-40B4-BE49-F238E27FC236}">
                              <a16:creationId xmlns:a16="http://schemas.microsoft.com/office/drawing/2014/main" id="{DF915471-8686-63B0-0B40-DDA3863DB523}"/>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936" y="3528"/>
                          <a:ext cx="136" cy="1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22563" name="Group 54">
              <a:extLst>
                <a:ext uri="{FF2B5EF4-FFF2-40B4-BE49-F238E27FC236}">
                  <a16:creationId xmlns:a16="http://schemas.microsoft.com/office/drawing/2014/main" id="{732CB380-5DA8-DBB5-24E1-D0ED80D2D72B}"/>
                </a:ext>
              </a:extLst>
            </p:cNvPr>
            <p:cNvGrpSpPr>
              <a:grpSpLocks/>
            </p:cNvGrpSpPr>
            <p:nvPr/>
          </p:nvGrpSpPr>
          <p:grpSpPr bwMode="auto">
            <a:xfrm>
              <a:off x="759" y="3466"/>
              <a:ext cx="4665" cy="230"/>
              <a:chOff x="759" y="3466"/>
              <a:chExt cx="4665" cy="230"/>
            </a:xfrm>
          </p:grpSpPr>
          <p:sp>
            <p:nvSpPr>
              <p:cNvPr id="22564" name="Oval 55">
                <a:extLst>
                  <a:ext uri="{FF2B5EF4-FFF2-40B4-BE49-F238E27FC236}">
                    <a16:creationId xmlns:a16="http://schemas.microsoft.com/office/drawing/2014/main" id="{A6D5C21B-6B25-CDAD-3637-7D35FB543AB7}"/>
                  </a:ext>
                </a:extLst>
              </p:cNvPr>
              <p:cNvSpPr>
                <a:spLocks noChangeArrowheads="1"/>
              </p:cNvSpPr>
              <p:nvPr/>
            </p:nvSpPr>
            <p:spPr bwMode="auto">
              <a:xfrm>
                <a:off x="2987" y="3466"/>
                <a:ext cx="34" cy="34"/>
              </a:xfrm>
              <a:prstGeom prst="ellipse">
                <a:avLst/>
              </a:prstGeom>
              <a:solidFill>
                <a:schemeClr val="tx2"/>
              </a:solidFill>
              <a:ln w="9525">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22565" name="Line 56">
                <a:extLst>
                  <a:ext uri="{FF2B5EF4-FFF2-40B4-BE49-F238E27FC236}">
                    <a16:creationId xmlns:a16="http://schemas.microsoft.com/office/drawing/2014/main" id="{E8B9C748-7253-6288-EB79-6C8F1198EE85}"/>
                  </a:ext>
                </a:extLst>
              </p:cNvPr>
              <p:cNvSpPr>
                <a:spLocks noChangeShapeType="1"/>
              </p:cNvSpPr>
              <p:nvPr/>
            </p:nvSpPr>
            <p:spPr bwMode="auto">
              <a:xfrm>
                <a:off x="759" y="3490"/>
                <a:ext cx="4647"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22566" name="Object 57">
                <a:extLst>
                  <a:ext uri="{FF2B5EF4-FFF2-40B4-BE49-F238E27FC236}">
                    <a16:creationId xmlns:a16="http://schemas.microsoft.com/office/drawing/2014/main" id="{3CE886BA-66DA-142F-83EF-A44729474CB5}"/>
                  </a:ext>
                </a:extLst>
              </p:cNvPr>
              <p:cNvGraphicFramePr>
                <a:graphicFrameLocks noChangeAspect="1"/>
              </p:cNvGraphicFramePr>
              <p:nvPr/>
            </p:nvGraphicFramePr>
            <p:xfrm>
              <a:off x="5280" y="3544"/>
              <a:ext cx="144" cy="152"/>
            </p:xfrm>
            <a:graphic>
              <a:graphicData uri="http://schemas.openxmlformats.org/presentationml/2006/ole">
                <mc:AlternateContent xmlns:mc="http://schemas.openxmlformats.org/markup-compatibility/2006">
                  <mc:Choice xmlns:v="urn:schemas-microsoft-com:vml" Requires="v">
                    <p:oleObj name="Equation" r:id="rId15" imgW="133291" imgH="146118" progId="Equation.3">
                      <p:embed/>
                    </p:oleObj>
                  </mc:Choice>
                  <mc:Fallback>
                    <p:oleObj name="Equation" r:id="rId15" imgW="133291" imgH="146118" progId="Equation.3">
                      <p:embed/>
                      <p:pic>
                        <p:nvPicPr>
                          <p:cNvPr id="22566" name="Object 57">
                            <a:extLst>
                              <a:ext uri="{FF2B5EF4-FFF2-40B4-BE49-F238E27FC236}">
                                <a16:creationId xmlns:a16="http://schemas.microsoft.com/office/drawing/2014/main" id="{3CE886BA-66DA-142F-83EF-A44729474CB5}"/>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280" y="3544"/>
                            <a:ext cx="144" cy="1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grpSp>
        <p:nvGrpSpPr>
          <p:cNvPr id="6" name="Group 58">
            <a:extLst>
              <a:ext uri="{FF2B5EF4-FFF2-40B4-BE49-F238E27FC236}">
                <a16:creationId xmlns:a16="http://schemas.microsoft.com/office/drawing/2014/main" id="{52343498-D35F-8283-C1A2-0EC45488574A}"/>
              </a:ext>
            </a:extLst>
          </p:cNvPr>
          <p:cNvGrpSpPr>
            <a:grpSpLocks/>
          </p:cNvGrpSpPr>
          <p:nvPr/>
        </p:nvGrpSpPr>
        <p:grpSpPr bwMode="auto">
          <a:xfrm>
            <a:off x="7839075" y="5521325"/>
            <a:ext cx="1828800" cy="457200"/>
            <a:chOff x="4224" y="3482"/>
            <a:chExt cx="1152" cy="249"/>
          </a:xfrm>
        </p:grpSpPr>
        <p:sp>
          <p:nvSpPr>
            <p:cNvPr id="22560" name="Text Box 59">
              <a:extLst>
                <a:ext uri="{FF2B5EF4-FFF2-40B4-BE49-F238E27FC236}">
                  <a16:creationId xmlns:a16="http://schemas.microsoft.com/office/drawing/2014/main" id="{E58A3536-6451-388A-B249-F3120B5826EA}"/>
                </a:ext>
              </a:extLst>
            </p:cNvPr>
            <p:cNvSpPr txBox="1">
              <a:spLocks noChangeArrowheads="1"/>
            </p:cNvSpPr>
            <p:nvPr/>
          </p:nvSpPr>
          <p:spPr bwMode="auto">
            <a:xfrm>
              <a:off x="4272" y="3482"/>
              <a:ext cx="1104"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zh-CN" altLang="en-US" sz="2400">
                  <a:solidFill>
                    <a:srgbClr val="CC0000"/>
                  </a:solidFill>
                  <a:latin typeface="Times New Roman" panose="02020603050405020304" pitchFamily="18" charset="0"/>
                  <a:ea typeface="楷体_GB2312" pitchFamily="49" charset="-122"/>
                </a:rPr>
                <a:t>发      散</a:t>
              </a:r>
            </a:p>
          </p:txBody>
        </p:sp>
        <p:sp>
          <p:nvSpPr>
            <p:cNvPr id="22561" name="Line 60">
              <a:extLst>
                <a:ext uri="{FF2B5EF4-FFF2-40B4-BE49-F238E27FC236}">
                  <a16:creationId xmlns:a16="http://schemas.microsoft.com/office/drawing/2014/main" id="{E87FD3CD-FCB1-210C-87CC-3BBB29BFDAEC}"/>
                </a:ext>
              </a:extLst>
            </p:cNvPr>
            <p:cNvSpPr>
              <a:spLocks noChangeShapeType="1"/>
            </p:cNvSpPr>
            <p:nvPr/>
          </p:nvSpPr>
          <p:spPr bwMode="auto">
            <a:xfrm>
              <a:off x="4224" y="3490"/>
              <a:ext cx="912" cy="0"/>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7" name="Group 61">
            <a:extLst>
              <a:ext uri="{FF2B5EF4-FFF2-40B4-BE49-F238E27FC236}">
                <a16:creationId xmlns:a16="http://schemas.microsoft.com/office/drawing/2014/main" id="{65CBCB56-E2C6-443A-8BF3-84D873DA61DD}"/>
              </a:ext>
            </a:extLst>
          </p:cNvPr>
          <p:cNvGrpSpPr>
            <a:grpSpLocks/>
          </p:cNvGrpSpPr>
          <p:nvPr/>
        </p:nvGrpSpPr>
        <p:grpSpPr bwMode="auto">
          <a:xfrm>
            <a:off x="2438400" y="5521325"/>
            <a:ext cx="1905000" cy="498475"/>
            <a:chOff x="768" y="3456"/>
            <a:chExt cx="1200" cy="314"/>
          </a:xfrm>
        </p:grpSpPr>
        <p:sp>
          <p:nvSpPr>
            <p:cNvPr id="22557" name="Text Box 62">
              <a:extLst>
                <a:ext uri="{FF2B5EF4-FFF2-40B4-BE49-F238E27FC236}">
                  <a16:creationId xmlns:a16="http://schemas.microsoft.com/office/drawing/2014/main" id="{EFDE58E9-0535-373E-D276-72CC7851F1BA}"/>
                </a:ext>
              </a:extLst>
            </p:cNvPr>
            <p:cNvSpPr txBox="1">
              <a:spLocks noChangeArrowheads="1"/>
            </p:cNvSpPr>
            <p:nvPr/>
          </p:nvSpPr>
          <p:spPr bwMode="auto">
            <a:xfrm>
              <a:off x="864" y="3482"/>
              <a:ext cx="110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zh-CN" altLang="en-US" sz="2400">
                  <a:solidFill>
                    <a:srgbClr val="CC0000"/>
                  </a:solidFill>
                  <a:latin typeface="Times New Roman" panose="02020603050405020304" pitchFamily="18" charset="0"/>
                  <a:ea typeface="楷体_GB2312" pitchFamily="49" charset="-122"/>
                </a:rPr>
                <a:t>发       散</a:t>
              </a:r>
            </a:p>
          </p:txBody>
        </p:sp>
        <p:sp>
          <p:nvSpPr>
            <p:cNvPr id="22558" name="Line 63">
              <a:extLst>
                <a:ext uri="{FF2B5EF4-FFF2-40B4-BE49-F238E27FC236}">
                  <a16:creationId xmlns:a16="http://schemas.microsoft.com/office/drawing/2014/main" id="{E167CB53-E8B7-5103-9403-8917BFA34A58}"/>
                </a:ext>
              </a:extLst>
            </p:cNvPr>
            <p:cNvSpPr>
              <a:spLocks noChangeShapeType="1"/>
            </p:cNvSpPr>
            <p:nvPr/>
          </p:nvSpPr>
          <p:spPr bwMode="auto">
            <a:xfrm flipH="1">
              <a:off x="768" y="3490"/>
              <a:ext cx="1008" cy="0"/>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2559" name="Oval 64">
              <a:extLst>
                <a:ext uri="{FF2B5EF4-FFF2-40B4-BE49-F238E27FC236}">
                  <a16:creationId xmlns:a16="http://schemas.microsoft.com/office/drawing/2014/main" id="{9496D7B7-DF8B-A661-A650-7C77F1ECF919}"/>
                </a:ext>
              </a:extLst>
            </p:cNvPr>
            <p:cNvSpPr>
              <a:spLocks noChangeArrowheads="1"/>
            </p:cNvSpPr>
            <p:nvPr/>
          </p:nvSpPr>
          <p:spPr bwMode="auto">
            <a:xfrm>
              <a:off x="1767" y="3456"/>
              <a:ext cx="57" cy="57"/>
            </a:xfrm>
            <a:prstGeom prst="ellipse">
              <a:avLst/>
            </a:prstGeom>
            <a:solidFill>
              <a:srgbClr val="006699"/>
            </a:solidFill>
            <a:ln w="9525">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grpSp>
      <p:sp>
        <p:nvSpPr>
          <p:cNvPr id="42" name="Oval 65">
            <a:extLst>
              <a:ext uri="{FF2B5EF4-FFF2-40B4-BE49-F238E27FC236}">
                <a16:creationId xmlns:a16="http://schemas.microsoft.com/office/drawing/2014/main" id="{34AFA237-39DF-5A75-CA83-56FF8784479C}"/>
              </a:ext>
            </a:extLst>
          </p:cNvPr>
          <p:cNvSpPr>
            <a:spLocks noChangeArrowheads="1"/>
          </p:cNvSpPr>
          <p:nvPr/>
        </p:nvSpPr>
        <p:spPr bwMode="auto">
          <a:xfrm>
            <a:off x="7407275" y="5521325"/>
            <a:ext cx="90488" cy="90488"/>
          </a:xfrm>
          <a:prstGeom prst="ellipse">
            <a:avLst/>
          </a:prstGeom>
          <a:solidFill>
            <a:schemeClr val="hlink"/>
          </a:solidFill>
          <a:ln w="9525">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zh-CN" sz="1800"/>
          </a:p>
        </p:txBody>
      </p:sp>
      <p:sp>
        <p:nvSpPr>
          <p:cNvPr id="43" name="Oval 66">
            <a:extLst>
              <a:ext uri="{FF2B5EF4-FFF2-40B4-BE49-F238E27FC236}">
                <a16:creationId xmlns:a16="http://schemas.microsoft.com/office/drawing/2014/main" id="{E684CCBF-87D8-F583-9E85-F4E3DF2ACFC6}"/>
              </a:ext>
            </a:extLst>
          </p:cNvPr>
          <p:cNvSpPr>
            <a:spLocks noChangeArrowheads="1"/>
          </p:cNvSpPr>
          <p:nvPr/>
        </p:nvSpPr>
        <p:spPr bwMode="auto">
          <a:xfrm>
            <a:off x="7767638" y="5521325"/>
            <a:ext cx="90487" cy="90488"/>
          </a:xfrm>
          <a:prstGeom prst="ellipse">
            <a:avLst/>
          </a:prstGeom>
          <a:solidFill>
            <a:schemeClr val="hlink"/>
          </a:solidFill>
          <a:ln w="9525">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zh-CN" sz="1800"/>
          </a:p>
        </p:txBody>
      </p:sp>
      <p:grpSp>
        <p:nvGrpSpPr>
          <p:cNvPr id="21" name="Group 67">
            <a:extLst>
              <a:ext uri="{FF2B5EF4-FFF2-40B4-BE49-F238E27FC236}">
                <a16:creationId xmlns:a16="http://schemas.microsoft.com/office/drawing/2014/main" id="{F8C0D89F-028F-7B24-5E4F-9CEC18D6A0FD}"/>
              </a:ext>
            </a:extLst>
          </p:cNvPr>
          <p:cNvGrpSpPr>
            <a:grpSpLocks/>
          </p:cNvGrpSpPr>
          <p:nvPr/>
        </p:nvGrpSpPr>
        <p:grpSpPr bwMode="auto">
          <a:xfrm>
            <a:off x="4527550" y="5521325"/>
            <a:ext cx="2871788" cy="492125"/>
            <a:chOff x="2064" y="3460"/>
            <a:chExt cx="1809" cy="310"/>
          </a:xfrm>
        </p:grpSpPr>
        <p:sp>
          <p:nvSpPr>
            <p:cNvPr id="22554" name="Line 68">
              <a:extLst>
                <a:ext uri="{FF2B5EF4-FFF2-40B4-BE49-F238E27FC236}">
                  <a16:creationId xmlns:a16="http://schemas.microsoft.com/office/drawing/2014/main" id="{FFDEAEFB-DE18-EABF-101B-B160BD07794F}"/>
                </a:ext>
              </a:extLst>
            </p:cNvPr>
            <p:cNvSpPr>
              <a:spLocks noChangeShapeType="1"/>
            </p:cNvSpPr>
            <p:nvPr/>
          </p:nvSpPr>
          <p:spPr bwMode="auto">
            <a:xfrm>
              <a:off x="2112" y="3494"/>
              <a:ext cx="1761" cy="0"/>
            </a:xfrm>
            <a:prstGeom prst="line">
              <a:avLst/>
            </a:prstGeom>
            <a:noFill/>
            <a:ln w="38100">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2555" name="Text Box 69">
              <a:extLst>
                <a:ext uri="{FF2B5EF4-FFF2-40B4-BE49-F238E27FC236}">
                  <a16:creationId xmlns:a16="http://schemas.microsoft.com/office/drawing/2014/main" id="{3520F522-4F57-FE40-2D53-5CDCDB320C88}"/>
                </a:ext>
              </a:extLst>
            </p:cNvPr>
            <p:cNvSpPr txBox="1">
              <a:spLocks noChangeArrowheads="1"/>
            </p:cNvSpPr>
            <p:nvPr/>
          </p:nvSpPr>
          <p:spPr bwMode="auto">
            <a:xfrm>
              <a:off x="2496" y="3482"/>
              <a:ext cx="110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zh-CN" altLang="en-US" sz="2400">
                  <a:latin typeface="Times New Roman" panose="02020603050405020304" pitchFamily="18" charset="0"/>
                  <a:ea typeface="楷体_GB2312" pitchFamily="49" charset="-122"/>
                </a:rPr>
                <a:t>收           敛</a:t>
              </a:r>
            </a:p>
          </p:txBody>
        </p:sp>
        <p:sp>
          <p:nvSpPr>
            <p:cNvPr id="22556" name="Oval 70">
              <a:extLst>
                <a:ext uri="{FF2B5EF4-FFF2-40B4-BE49-F238E27FC236}">
                  <a16:creationId xmlns:a16="http://schemas.microsoft.com/office/drawing/2014/main" id="{02311180-4ADA-F1AD-6F2C-48DBFF38ED78}"/>
                </a:ext>
              </a:extLst>
            </p:cNvPr>
            <p:cNvSpPr>
              <a:spLocks noChangeArrowheads="1"/>
            </p:cNvSpPr>
            <p:nvPr/>
          </p:nvSpPr>
          <p:spPr bwMode="auto">
            <a:xfrm>
              <a:off x="2064" y="3460"/>
              <a:ext cx="57" cy="57"/>
            </a:xfrm>
            <a:prstGeom prst="ellipse">
              <a:avLst/>
            </a:prstGeom>
            <a:solidFill>
              <a:srgbClr val="006699"/>
            </a:solidFill>
            <a:ln w="9525">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grpSp>
      <p:sp>
        <p:nvSpPr>
          <p:cNvPr id="48" name="Text Box 71">
            <a:extLst>
              <a:ext uri="{FF2B5EF4-FFF2-40B4-BE49-F238E27FC236}">
                <a16:creationId xmlns:a16="http://schemas.microsoft.com/office/drawing/2014/main" id="{7CA114AE-FAAD-488B-6FFF-1084E93BDCAC}"/>
              </a:ext>
            </a:extLst>
          </p:cNvPr>
          <p:cNvSpPr txBox="1">
            <a:spLocks noChangeArrowheads="1"/>
          </p:cNvSpPr>
          <p:nvPr/>
        </p:nvSpPr>
        <p:spPr bwMode="auto">
          <a:xfrm>
            <a:off x="7046913" y="5087938"/>
            <a:ext cx="1066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zh-CN" altLang="en-US" sz="2400">
                <a:latin typeface="Times New Roman" panose="02020603050405020304" pitchFamily="18" charset="0"/>
                <a:ea typeface="楷体_GB2312" pitchFamily="49" charset="-122"/>
              </a:rPr>
              <a:t>收敛</a:t>
            </a:r>
          </a:p>
        </p:txBody>
      </p:sp>
      <p:sp>
        <p:nvSpPr>
          <p:cNvPr id="49" name="Text Box 72">
            <a:extLst>
              <a:ext uri="{FF2B5EF4-FFF2-40B4-BE49-F238E27FC236}">
                <a16:creationId xmlns:a16="http://schemas.microsoft.com/office/drawing/2014/main" id="{4D764B8D-E12B-111A-F7E6-22AE2EAD3A90}"/>
              </a:ext>
            </a:extLst>
          </p:cNvPr>
          <p:cNvSpPr txBox="1">
            <a:spLocks noChangeArrowheads="1"/>
          </p:cNvSpPr>
          <p:nvPr/>
        </p:nvSpPr>
        <p:spPr bwMode="auto">
          <a:xfrm>
            <a:off x="7696200" y="5087938"/>
            <a:ext cx="990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zh-CN" altLang="en-US" sz="2400">
                <a:latin typeface="Times New Roman" panose="02020603050405020304" pitchFamily="18" charset="0"/>
                <a:ea typeface="楷体_GB2312" pitchFamily="49" charset="-122"/>
              </a:rPr>
              <a:t>发散</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0972"/>
                                        </p:tgtEl>
                                        <p:attrNameLst>
                                          <p:attrName>style.visibility</p:attrName>
                                        </p:attrNameLst>
                                      </p:cBhvr>
                                      <p:to>
                                        <p:strVal val="visible"/>
                                      </p:to>
                                    </p:set>
                                    <p:animEffect transition="in" filter="wipe(left)">
                                      <p:cBhvr>
                                        <p:cTn id="7" dur="500"/>
                                        <p:tgtEl>
                                          <p:spTgt spid="4097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left)">
                                      <p:cBhvr>
                                        <p:cTn id="12" dur="500"/>
                                        <p:tgtEl>
                                          <p:spTgt spid="9"/>
                                        </p:tgtEl>
                                      </p:cBhvr>
                                    </p:animEffect>
                                  </p:childTnLst>
                                </p:cTn>
                              </p:par>
                            </p:childTnLst>
                          </p:cTn>
                        </p:par>
                        <p:par>
                          <p:cTn id="13" fill="hold" nodeType="afterGroup">
                            <p:stCondLst>
                              <p:cond delay="500"/>
                            </p:stCondLst>
                            <p:childTnLst>
                              <p:par>
                                <p:cTn id="14" presetID="22" presetClass="entr" presetSubtype="8" fill="hold" nodeType="after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wipe(left)">
                                      <p:cBhvr>
                                        <p:cTn id="16" dur="500"/>
                                        <p:tgtEl>
                                          <p:spTgt spid="10"/>
                                        </p:tgtEl>
                                      </p:cBhvr>
                                    </p:animEffect>
                                  </p:childTnLst>
                                </p:cTn>
                              </p:par>
                            </p:childTnLst>
                          </p:cTn>
                        </p:par>
                        <p:par>
                          <p:cTn id="17" fill="hold" nodeType="afterGroup">
                            <p:stCondLst>
                              <p:cond delay="1000"/>
                            </p:stCondLst>
                            <p:childTnLst>
                              <p:par>
                                <p:cTn id="18" presetID="22" presetClass="entr" presetSubtype="8" fill="hold" nodeType="after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wipe(left)">
                                      <p:cBhvr>
                                        <p:cTn id="20" dur="500"/>
                                        <p:tgtEl>
                                          <p:spTgt spid="11"/>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wipe(left)">
                                      <p:cBhvr>
                                        <p:cTn id="25" dur="500"/>
                                        <p:tgtEl>
                                          <p:spTgt spid="12"/>
                                        </p:tgtEl>
                                      </p:cBhvr>
                                    </p:animEffect>
                                  </p:childTnLst>
                                </p:cTn>
                              </p:par>
                            </p:childTnLst>
                          </p:cTn>
                        </p:par>
                        <p:par>
                          <p:cTn id="26" fill="hold" nodeType="afterGroup">
                            <p:stCondLst>
                              <p:cond delay="500"/>
                            </p:stCondLst>
                            <p:childTnLst>
                              <p:par>
                                <p:cTn id="27" presetID="22" presetClass="entr" presetSubtype="8" fill="hold" nodeType="after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wipe(left)">
                                      <p:cBhvr>
                                        <p:cTn id="29" dur="500"/>
                                        <p:tgtEl>
                                          <p:spTgt spid="13"/>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wipe(left)">
                                      <p:cBhvr>
                                        <p:cTn id="34" dur="500"/>
                                        <p:tgtEl>
                                          <p:spTgt spid="14"/>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22" presetClass="entr" presetSubtype="8" fill="hold" grpId="0" nodeType="click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wipe(left)">
                                      <p:cBhvr>
                                        <p:cTn id="39" dur="500"/>
                                        <p:tgtEl>
                                          <p:spTgt spid="15"/>
                                        </p:tgtEl>
                                      </p:cBhvr>
                                    </p:animEffect>
                                  </p:childTnLst>
                                </p:cTn>
                              </p:par>
                            </p:childTnLst>
                          </p:cTn>
                        </p:par>
                        <p:par>
                          <p:cTn id="40" fill="hold" nodeType="afterGroup">
                            <p:stCondLst>
                              <p:cond delay="500"/>
                            </p:stCondLst>
                            <p:childTnLst>
                              <p:par>
                                <p:cTn id="41" presetID="22" presetClass="entr" presetSubtype="8" fill="hold" nodeType="after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wipe(left)">
                                      <p:cBhvr>
                                        <p:cTn id="43" dur="500"/>
                                        <p:tgtEl>
                                          <p:spTgt spid="16"/>
                                        </p:tgtEl>
                                      </p:cBhvr>
                                    </p:animEffect>
                                  </p:childTnLst>
                                </p:cTn>
                              </p:par>
                            </p:childTnLst>
                          </p:cTn>
                        </p:par>
                        <p:par>
                          <p:cTn id="44" fill="hold" nodeType="afterGroup">
                            <p:stCondLst>
                              <p:cond delay="1000"/>
                            </p:stCondLst>
                            <p:childTnLst>
                              <p:par>
                                <p:cTn id="45" presetID="22" presetClass="entr" presetSubtype="8" fill="hold" grpId="0" nodeType="afterEffect">
                                  <p:stCondLst>
                                    <p:cond delay="0"/>
                                  </p:stCondLst>
                                  <p:childTnLst>
                                    <p:set>
                                      <p:cBhvr>
                                        <p:cTn id="46" dur="1" fill="hold">
                                          <p:stCondLst>
                                            <p:cond delay="0"/>
                                          </p:stCondLst>
                                        </p:cTn>
                                        <p:tgtEl>
                                          <p:spTgt spid="19"/>
                                        </p:tgtEl>
                                        <p:attrNameLst>
                                          <p:attrName>style.visibility</p:attrName>
                                        </p:attrNameLst>
                                      </p:cBhvr>
                                      <p:to>
                                        <p:strVal val="visible"/>
                                      </p:to>
                                    </p:set>
                                    <p:animEffect transition="in" filter="wipe(left)">
                                      <p:cBhvr>
                                        <p:cTn id="47" dur="500"/>
                                        <p:tgtEl>
                                          <p:spTgt spid="19"/>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20"/>
                                        </p:tgtEl>
                                        <p:attrNameLst>
                                          <p:attrName>style.visibility</p:attrName>
                                        </p:attrNameLst>
                                      </p:cBhvr>
                                      <p:to>
                                        <p:strVal val="visible"/>
                                      </p:to>
                                    </p:set>
                                    <p:animEffect transition="in" filter="wipe(left)">
                                      <p:cBhvr>
                                        <p:cTn id="52" dur="500"/>
                                        <p:tgtEl>
                                          <p:spTgt spid="20"/>
                                        </p:tgtEl>
                                      </p:cBhvr>
                                    </p:animEffect>
                                  </p:childTnLst>
                                </p:cTn>
                              </p:par>
                            </p:childTnLst>
                          </p:cTn>
                        </p:par>
                        <p:par>
                          <p:cTn id="53" fill="hold" nodeType="afterGroup">
                            <p:stCondLst>
                              <p:cond delay="500"/>
                            </p:stCondLst>
                            <p:childTnLst>
                              <p:par>
                                <p:cTn id="54" presetID="22" presetClass="entr" presetSubtype="8" fill="hold" nodeType="afterEffect">
                                  <p:stCondLst>
                                    <p:cond delay="0"/>
                                  </p:stCondLst>
                                  <p:childTnLst>
                                    <p:set>
                                      <p:cBhvr>
                                        <p:cTn id="55" dur="1" fill="hold">
                                          <p:stCondLst>
                                            <p:cond delay="0"/>
                                          </p:stCondLst>
                                        </p:cTn>
                                        <p:tgtEl>
                                          <p:spTgt spid="17"/>
                                        </p:tgtEl>
                                        <p:attrNameLst>
                                          <p:attrName>style.visibility</p:attrName>
                                        </p:attrNameLst>
                                      </p:cBhvr>
                                      <p:to>
                                        <p:strVal val="visible"/>
                                      </p:to>
                                    </p:set>
                                    <p:animEffect transition="in" filter="wipe(left)">
                                      <p:cBhvr>
                                        <p:cTn id="56" dur="500"/>
                                        <p:tgtEl>
                                          <p:spTgt spid="17"/>
                                        </p:tgtEl>
                                      </p:cBhvr>
                                    </p:animEffect>
                                  </p:childTnLst>
                                </p:cTn>
                              </p:par>
                            </p:childTnLst>
                          </p:cTn>
                        </p:par>
                        <p:par>
                          <p:cTn id="57" fill="hold" nodeType="afterGroup">
                            <p:stCondLst>
                              <p:cond delay="1000"/>
                            </p:stCondLst>
                            <p:childTnLst>
                              <p:par>
                                <p:cTn id="58" presetID="22" presetClass="entr" presetSubtype="8" fill="hold" grpId="0" nodeType="afterEffect">
                                  <p:stCondLst>
                                    <p:cond delay="0"/>
                                  </p:stCondLst>
                                  <p:childTnLst>
                                    <p:set>
                                      <p:cBhvr>
                                        <p:cTn id="59" dur="1" fill="hold">
                                          <p:stCondLst>
                                            <p:cond delay="0"/>
                                          </p:stCondLst>
                                        </p:cTn>
                                        <p:tgtEl>
                                          <p:spTgt spid="18"/>
                                        </p:tgtEl>
                                        <p:attrNameLst>
                                          <p:attrName>style.visibility</p:attrName>
                                        </p:attrNameLst>
                                      </p:cBhvr>
                                      <p:to>
                                        <p:strVal val="visible"/>
                                      </p:to>
                                    </p:set>
                                    <p:animEffect transition="in" filter="wipe(left)">
                                      <p:cBhvr>
                                        <p:cTn id="60" dur="500"/>
                                        <p:tgtEl>
                                          <p:spTgt spid="18"/>
                                        </p:tgtEl>
                                      </p:cBhvr>
                                    </p:animEffect>
                                  </p:childTnLst>
                                </p:cTn>
                              </p:par>
                            </p:childTnLst>
                          </p:cTn>
                        </p:par>
                      </p:childTnLst>
                    </p:cTn>
                  </p:par>
                  <p:par>
                    <p:cTn id="61" fill="hold" nodeType="clickPar">
                      <p:stCondLst>
                        <p:cond delay="indefinite"/>
                      </p:stCondLst>
                      <p:childTnLst>
                        <p:par>
                          <p:cTn id="62" fill="hold" nodeType="withGroup">
                            <p:stCondLst>
                              <p:cond delay="0"/>
                            </p:stCondLst>
                            <p:childTnLst>
                              <p:par>
                                <p:cTn id="63" presetID="22" presetClass="entr" presetSubtype="8" fill="hold" nodeType="clickEffect">
                                  <p:stCondLst>
                                    <p:cond delay="0"/>
                                  </p:stCondLst>
                                  <p:childTnLst>
                                    <p:set>
                                      <p:cBhvr>
                                        <p:cTn id="64" dur="1" fill="hold">
                                          <p:stCondLst>
                                            <p:cond delay="0"/>
                                          </p:stCondLst>
                                        </p:cTn>
                                        <p:tgtEl>
                                          <p:spTgt spid="4"/>
                                        </p:tgtEl>
                                        <p:attrNameLst>
                                          <p:attrName>style.visibility</p:attrName>
                                        </p:attrNameLst>
                                      </p:cBhvr>
                                      <p:to>
                                        <p:strVal val="visible"/>
                                      </p:to>
                                    </p:set>
                                    <p:animEffect transition="in" filter="wipe(left)">
                                      <p:cBhvr>
                                        <p:cTn id="65" dur="500"/>
                                        <p:tgtEl>
                                          <p:spTgt spid="4"/>
                                        </p:tgtEl>
                                      </p:cBhvr>
                                    </p:animEffect>
                                  </p:childTnLst>
                                </p:cTn>
                              </p:par>
                            </p:childTnLst>
                          </p:cTn>
                        </p:par>
                      </p:childTnLst>
                    </p:cTn>
                  </p:par>
                  <p:par>
                    <p:cTn id="66" fill="hold" nodeType="clickPar">
                      <p:stCondLst>
                        <p:cond delay="indefinite"/>
                      </p:stCondLst>
                      <p:childTnLst>
                        <p:par>
                          <p:cTn id="67" fill="hold" nodeType="withGroup">
                            <p:stCondLst>
                              <p:cond delay="0"/>
                            </p:stCondLst>
                            <p:childTnLst>
                              <p:par>
                                <p:cTn id="68" presetID="22" presetClass="entr" presetSubtype="8" fill="hold" grpId="0" nodeType="clickEffect">
                                  <p:stCondLst>
                                    <p:cond delay="0"/>
                                  </p:stCondLst>
                                  <p:childTnLst>
                                    <p:set>
                                      <p:cBhvr>
                                        <p:cTn id="69" dur="1" fill="hold">
                                          <p:stCondLst>
                                            <p:cond delay="0"/>
                                          </p:stCondLst>
                                        </p:cTn>
                                        <p:tgtEl>
                                          <p:spTgt spid="42"/>
                                        </p:tgtEl>
                                        <p:attrNameLst>
                                          <p:attrName>style.visibility</p:attrName>
                                        </p:attrNameLst>
                                      </p:cBhvr>
                                      <p:to>
                                        <p:strVal val="visible"/>
                                      </p:to>
                                    </p:set>
                                    <p:animEffect transition="in" filter="wipe(left)">
                                      <p:cBhvr>
                                        <p:cTn id="70" dur="500"/>
                                        <p:tgtEl>
                                          <p:spTgt spid="42"/>
                                        </p:tgtEl>
                                      </p:cBhvr>
                                    </p:animEffect>
                                  </p:childTnLst>
                                </p:cTn>
                              </p:par>
                            </p:childTnLst>
                          </p:cTn>
                        </p:par>
                      </p:childTnLst>
                    </p:cTn>
                  </p:par>
                  <p:par>
                    <p:cTn id="71" fill="hold" nodeType="clickPar">
                      <p:stCondLst>
                        <p:cond delay="indefinite"/>
                      </p:stCondLst>
                      <p:childTnLst>
                        <p:par>
                          <p:cTn id="72" fill="hold" nodeType="withGroup">
                            <p:stCondLst>
                              <p:cond delay="0"/>
                            </p:stCondLst>
                            <p:childTnLst>
                              <p:par>
                                <p:cTn id="73" presetID="22" presetClass="entr" presetSubtype="8" fill="hold" grpId="0" nodeType="clickEffect">
                                  <p:stCondLst>
                                    <p:cond delay="0"/>
                                  </p:stCondLst>
                                  <p:childTnLst>
                                    <p:set>
                                      <p:cBhvr>
                                        <p:cTn id="74" dur="1" fill="hold">
                                          <p:stCondLst>
                                            <p:cond delay="0"/>
                                          </p:stCondLst>
                                        </p:cTn>
                                        <p:tgtEl>
                                          <p:spTgt spid="48"/>
                                        </p:tgtEl>
                                        <p:attrNameLst>
                                          <p:attrName>style.visibility</p:attrName>
                                        </p:attrNameLst>
                                      </p:cBhvr>
                                      <p:to>
                                        <p:strVal val="visible"/>
                                      </p:to>
                                    </p:set>
                                    <p:animEffect transition="in" filter="wipe(left)">
                                      <p:cBhvr>
                                        <p:cTn id="75" dur="500"/>
                                        <p:tgtEl>
                                          <p:spTgt spid="48"/>
                                        </p:tgtEl>
                                      </p:cBhvr>
                                    </p:animEffect>
                                  </p:childTnLst>
                                </p:cTn>
                              </p:par>
                            </p:childTnLst>
                          </p:cTn>
                        </p:par>
                      </p:childTnLst>
                    </p:cTn>
                  </p:par>
                  <p:par>
                    <p:cTn id="76" fill="hold" nodeType="clickPar">
                      <p:stCondLst>
                        <p:cond delay="indefinite"/>
                      </p:stCondLst>
                      <p:childTnLst>
                        <p:par>
                          <p:cTn id="77" fill="hold" nodeType="withGroup">
                            <p:stCondLst>
                              <p:cond delay="0"/>
                            </p:stCondLst>
                            <p:childTnLst>
                              <p:par>
                                <p:cTn id="78" presetID="22" presetClass="entr" presetSubtype="8" fill="hold" nodeType="clickEffect">
                                  <p:stCondLst>
                                    <p:cond delay="0"/>
                                  </p:stCondLst>
                                  <p:childTnLst>
                                    <p:set>
                                      <p:cBhvr>
                                        <p:cTn id="79" dur="1" fill="hold">
                                          <p:stCondLst>
                                            <p:cond delay="0"/>
                                          </p:stCondLst>
                                        </p:cTn>
                                        <p:tgtEl>
                                          <p:spTgt spid="21"/>
                                        </p:tgtEl>
                                        <p:attrNameLst>
                                          <p:attrName>style.visibility</p:attrName>
                                        </p:attrNameLst>
                                      </p:cBhvr>
                                      <p:to>
                                        <p:strVal val="visible"/>
                                      </p:to>
                                    </p:set>
                                    <p:animEffect transition="in" filter="wipe(left)">
                                      <p:cBhvr>
                                        <p:cTn id="80" dur="500"/>
                                        <p:tgtEl>
                                          <p:spTgt spid="21"/>
                                        </p:tgtEl>
                                      </p:cBhvr>
                                    </p:animEffect>
                                  </p:childTnLst>
                                </p:cTn>
                              </p:par>
                            </p:childTnLst>
                          </p:cTn>
                        </p:par>
                      </p:childTnLst>
                    </p:cTn>
                  </p:par>
                  <p:par>
                    <p:cTn id="81" fill="hold" nodeType="clickPar">
                      <p:stCondLst>
                        <p:cond delay="indefinite"/>
                      </p:stCondLst>
                      <p:childTnLst>
                        <p:par>
                          <p:cTn id="82" fill="hold" nodeType="withGroup">
                            <p:stCondLst>
                              <p:cond delay="0"/>
                            </p:stCondLst>
                            <p:childTnLst>
                              <p:par>
                                <p:cTn id="83" presetID="22" presetClass="entr" presetSubtype="8" fill="hold" grpId="0" nodeType="clickEffect">
                                  <p:stCondLst>
                                    <p:cond delay="0"/>
                                  </p:stCondLst>
                                  <p:childTnLst>
                                    <p:set>
                                      <p:cBhvr>
                                        <p:cTn id="84" dur="1" fill="hold">
                                          <p:stCondLst>
                                            <p:cond delay="0"/>
                                          </p:stCondLst>
                                        </p:cTn>
                                        <p:tgtEl>
                                          <p:spTgt spid="43"/>
                                        </p:tgtEl>
                                        <p:attrNameLst>
                                          <p:attrName>style.visibility</p:attrName>
                                        </p:attrNameLst>
                                      </p:cBhvr>
                                      <p:to>
                                        <p:strVal val="visible"/>
                                      </p:to>
                                    </p:set>
                                    <p:animEffect transition="in" filter="wipe(left)">
                                      <p:cBhvr>
                                        <p:cTn id="85" dur="500"/>
                                        <p:tgtEl>
                                          <p:spTgt spid="43"/>
                                        </p:tgtEl>
                                      </p:cBhvr>
                                    </p:animEffect>
                                  </p:childTnLst>
                                </p:cTn>
                              </p:par>
                            </p:childTnLst>
                          </p:cTn>
                        </p:par>
                      </p:childTnLst>
                    </p:cTn>
                  </p:par>
                  <p:par>
                    <p:cTn id="86" fill="hold" nodeType="clickPar">
                      <p:stCondLst>
                        <p:cond delay="indefinite"/>
                      </p:stCondLst>
                      <p:childTnLst>
                        <p:par>
                          <p:cTn id="87" fill="hold" nodeType="withGroup">
                            <p:stCondLst>
                              <p:cond delay="0"/>
                            </p:stCondLst>
                            <p:childTnLst>
                              <p:par>
                                <p:cTn id="88" presetID="22" presetClass="entr" presetSubtype="8" fill="hold" grpId="0" nodeType="clickEffect">
                                  <p:stCondLst>
                                    <p:cond delay="0"/>
                                  </p:stCondLst>
                                  <p:childTnLst>
                                    <p:set>
                                      <p:cBhvr>
                                        <p:cTn id="89" dur="1" fill="hold">
                                          <p:stCondLst>
                                            <p:cond delay="0"/>
                                          </p:stCondLst>
                                        </p:cTn>
                                        <p:tgtEl>
                                          <p:spTgt spid="49"/>
                                        </p:tgtEl>
                                        <p:attrNameLst>
                                          <p:attrName>style.visibility</p:attrName>
                                        </p:attrNameLst>
                                      </p:cBhvr>
                                      <p:to>
                                        <p:strVal val="visible"/>
                                      </p:to>
                                    </p:set>
                                    <p:animEffect transition="in" filter="wipe(left)">
                                      <p:cBhvr>
                                        <p:cTn id="90" dur="500"/>
                                        <p:tgtEl>
                                          <p:spTgt spid="49"/>
                                        </p:tgtEl>
                                      </p:cBhvr>
                                    </p:animEffect>
                                  </p:childTnLst>
                                </p:cTn>
                              </p:par>
                            </p:childTnLst>
                          </p:cTn>
                        </p:par>
                      </p:childTnLst>
                    </p:cTn>
                  </p:par>
                  <p:par>
                    <p:cTn id="91" fill="hold" nodeType="clickPar">
                      <p:stCondLst>
                        <p:cond delay="indefinite"/>
                      </p:stCondLst>
                      <p:childTnLst>
                        <p:par>
                          <p:cTn id="92" fill="hold" nodeType="withGroup">
                            <p:stCondLst>
                              <p:cond delay="0"/>
                            </p:stCondLst>
                            <p:childTnLst>
                              <p:par>
                                <p:cTn id="93" presetID="22" presetClass="entr" presetSubtype="8" fill="hold" nodeType="clickEffect">
                                  <p:stCondLst>
                                    <p:cond delay="0"/>
                                  </p:stCondLst>
                                  <p:childTnLst>
                                    <p:set>
                                      <p:cBhvr>
                                        <p:cTn id="94" dur="1" fill="hold">
                                          <p:stCondLst>
                                            <p:cond delay="0"/>
                                          </p:stCondLst>
                                        </p:cTn>
                                        <p:tgtEl>
                                          <p:spTgt spid="6"/>
                                        </p:tgtEl>
                                        <p:attrNameLst>
                                          <p:attrName>style.visibility</p:attrName>
                                        </p:attrNameLst>
                                      </p:cBhvr>
                                      <p:to>
                                        <p:strVal val="visible"/>
                                      </p:to>
                                    </p:set>
                                    <p:animEffect transition="in" filter="wipe(left)">
                                      <p:cBhvr>
                                        <p:cTn id="95" dur="500"/>
                                        <p:tgtEl>
                                          <p:spTgt spid="6"/>
                                        </p:tgtEl>
                                      </p:cBhvr>
                                    </p:animEffect>
                                  </p:childTnLst>
                                </p:cTn>
                              </p:par>
                            </p:childTnLst>
                          </p:cTn>
                        </p:par>
                        <p:par>
                          <p:cTn id="96" fill="hold" nodeType="afterGroup">
                            <p:stCondLst>
                              <p:cond delay="500"/>
                            </p:stCondLst>
                            <p:childTnLst>
                              <p:par>
                                <p:cTn id="97" presetID="22" presetClass="entr" presetSubtype="2" fill="hold" nodeType="afterEffect">
                                  <p:stCondLst>
                                    <p:cond delay="0"/>
                                  </p:stCondLst>
                                  <p:childTnLst>
                                    <p:set>
                                      <p:cBhvr>
                                        <p:cTn id="98" dur="1" fill="hold">
                                          <p:stCondLst>
                                            <p:cond delay="0"/>
                                          </p:stCondLst>
                                        </p:cTn>
                                        <p:tgtEl>
                                          <p:spTgt spid="7"/>
                                        </p:tgtEl>
                                        <p:attrNameLst>
                                          <p:attrName>style.visibility</p:attrName>
                                        </p:attrNameLst>
                                      </p:cBhvr>
                                      <p:to>
                                        <p:strVal val="visible"/>
                                      </p:to>
                                    </p:set>
                                    <p:animEffect transition="in" filter="wipe(right)">
                                      <p:cBhvr>
                                        <p:cTn id="9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72" grpId="0" autoUpdateAnimBg="0"/>
      <p:bldP spid="9" grpId="0" autoUpdateAnimBg="0"/>
      <p:bldP spid="12" grpId="0" autoUpdateAnimBg="0"/>
      <p:bldP spid="14" grpId="0" autoUpdateAnimBg="0"/>
      <p:bldP spid="15" grpId="0" autoUpdateAnimBg="0"/>
      <p:bldP spid="18" grpId="0" autoUpdateAnimBg="0"/>
      <p:bldP spid="19" grpId="0" autoUpdateAnimBg="0"/>
      <p:bldP spid="20" grpId="0" autoUpdateAnimBg="0"/>
      <p:bldP spid="42" grpId="0" animBg="1"/>
      <p:bldP spid="43" grpId="0" animBg="1"/>
      <p:bldP spid="48" grpId="0" autoUpdateAnimBg="0"/>
      <p:bldP spid="49" grpId="0" autoUpdateAnimBg="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a:extLst>
              <a:ext uri="{FF2B5EF4-FFF2-40B4-BE49-F238E27FC236}">
                <a16:creationId xmlns:a16="http://schemas.microsoft.com/office/drawing/2014/main" id="{ABED36D2-CCEE-60D7-19F8-09A033D1D0AA}"/>
              </a:ext>
            </a:extLst>
          </p:cNvPr>
          <p:cNvSpPr>
            <a:spLocks noGrp="1" noChangeArrowheads="1"/>
          </p:cNvSpPr>
          <p:nvPr>
            <p:ph type="title" idx="4294967295"/>
          </p:nvPr>
        </p:nvSpPr>
        <p:spPr>
          <a:xfrm>
            <a:off x="88900" y="227013"/>
            <a:ext cx="4114800" cy="609600"/>
          </a:xfrm>
        </p:spPr>
        <p:txBody>
          <a:bodyPr/>
          <a:lstStyle/>
          <a:p>
            <a:pPr algn="l" eaLnBrk="1" hangingPunct="1"/>
            <a:r>
              <a:rPr lang="zh-CN" altLang="en-US" sz="3200" b="1">
                <a:solidFill>
                  <a:schemeClr val="tx1"/>
                </a:solidFill>
                <a:ea typeface="楷体_GB2312" pitchFamily="49" charset="-122"/>
              </a:rPr>
              <a:t>阿贝尔</a:t>
            </a:r>
            <a:r>
              <a:rPr lang="en-US" altLang="zh-CN" sz="2800" b="1">
                <a:solidFill>
                  <a:schemeClr val="tx1"/>
                </a:solidFill>
                <a:ea typeface="楷体_GB2312" pitchFamily="49" charset="-122"/>
              </a:rPr>
              <a:t>(1802 – 1829)</a:t>
            </a:r>
          </a:p>
        </p:txBody>
      </p:sp>
      <p:sp>
        <p:nvSpPr>
          <p:cNvPr id="23555" name="Text Box 3">
            <a:extLst>
              <a:ext uri="{FF2B5EF4-FFF2-40B4-BE49-F238E27FC236}">
                <a16:creationId xmlns:a16="http://schemas.microsoft.com/office/drawing/2014/main" id="{3DA17198-7741-BA00-0619-4127446D55D6}"/>
              </a:ext>
            </a:extLst>
          </p:cNvPr>
          <p:cNvSpPr txBox="1">
            <a:spLocks noChangeArrowheads="1"/>
          </p:cNvSpPr>
          <p:nvPr/>
        </p:nvSpPr>
        <p:spPr bwMode="auto">
          <a:xfrm>
            <a:off x="3900488" y="1295400"/>
            <a:ext cx="58737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zh-CN" altLang="en-US" sz="2800">
                <a:latin typeface="Times New Roman" panose="02020603050405020304" pitchFamily="18" charset="0"/>
                <a:ea typeface="楷体_GB2312" pitchFamily="49" charset="-122"/>
              </a:rPr>
              <a:t>挪威数学家</a:t>
            </a:r>
            <a:r>
              <a:rPr kumimoji="1" lang="en-US" altLang="zh-CN" sz="2800">
                <a:latin typeface="Times New Roman" panose="02020603050405020304" pitchFamily="18" charset="0"/>
                <a:ea typeface="楷体_GB2312" pitchFamily="49" charset="-122"/>
              </a:rPr>
              <a:t>, </a:t>
            </a:r>
            <a:r>
              <a:rPr kumimoji="1" lang="zh-CN" altLang="en-US" sz="2800">
                <a:latin typeface="Times New Roman" panose="02020603050405020304" pitchFamily="18" charset="0"/>
                <a:ea typeface="楷体_GB2312" pitchFamily="49" charset="-122"/>
              </a:rPr>
              <a:t>近代数学发展的先驱者</a:t>
            </a:r>
            <a:r>
              <a:rPr kumimoji="1" lang="en-US" altLang="zh-CN" sz="2800">
                <a:latin typeface="Times New Roman" panose="02020603050405020304" pitchFamily="18" charset="0"/>
                <a:ea typeface="楷体_GB2312" pitchFamily="49" charset="-122"/>
              </a:rPr>
              <a:t>. </a:t>
            </a:r>
          </a:p>
        </p:txBody>
      </p:sp>
      <p:sp>
        <p:nvSpPr>
          <p:cNvPr id="23556" name="Text Box 4">
            <a:extLst>
              <a:ext uri="{FF2B5EF4-FFF2-40B4-BE49-F238E27FC236}">
                <a16:creationId xmlns:a16="http://schemas.microsoft.com/office/drawing/2014/main" id="{6745526C-738E-0DAC-8389-6B399ECF7BF7}"/>
              </a:ext>
            </a:extLst>
          </p:cNvPr>
          <p:cNvSpPr txBox="1">
            <a:spLocks noChangeArrowheads="1"/>
          </p:cNvSpPr>
          <p:nvPr/>
        </p:nvSpPr>
        <p:spPr bwMode="auto">
          <a:xfrm>
            <a:off x="3540125" y="1800225"/>
            <a:ext cx="61404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zh-CN" altLang="en-US" sz="2800">
                <a:solidFill>
                  <a:schemeClr val="accent2"/>
                </a:solidFill>
                <a:latin typeface="Times New Roman" panose="02020603050405020304" pitchFamily="18" charset="0"/>
                <a:ea typeface="楷体_GB2312" pitchFamily="49" charset="-122"/>
              </a:rPr>
              <a:t>他在</a:t>
            </a:r>
            <a:r>
              <a:rPr kumimoji="1" lang="en-US" altLang="zh-CN" sz="2800">
                <a:solidFill>
                  <a:schemeClr val="accent2"/>
                </a:solidFill>
                <a:latin typeface="Times New Roman" panose="02020603050405020304" pitchFamily="18" charset="0"/>
                <a:ea typeface="楷体_GB2312" pitchFamily="49" charset="-122"/>
              </a:rPr>
              <a:t>22</a:t>
            </a:r>
            <a:r>
              <a:rPr kumimoji="1" lang="zh-CN" altLang="en-US" sz="2800">
                <a:solidFill>
                  <a:schemeClr val="accent2"/>
                </a:solidFill>
                <a:latin typeface="Times New Roman" panose="02020603050405020304" pitchFamily="18" charset="0"/>
                <a:ea typeface="楷体_GB2312" pitchFamily="49" charset="-122"/>
              </a:rPr>
              <a:t>岁时就解决了用根式解</a:t>
            </a:r>
            <a:r>
              <a:rPr kumimoji="1" lang="en-US" altLang="zh-CN" sz="2800">
                <a:solidFill>
                  <a:schemeClr val="accent2"/>
                </a:solidFill>
                <a:latin typeface="Times New Roman" panose="02020603050405020304" pitchFamily="18" charset="0"/>
                <a:ea typeface="楷体_GB2312" pitchFamily="49" charset="-122"/>
              </a:rPr>
              <a:t>5 </a:t>
            </a:r>
            <a:r>
              <a:rPr kumimoji="1" lang="zh-CN" altLang="en-US" sz="2800">
                <a:solidFill>
                  <a:schemeClr val="accent2"/>
                </a:solidFill>
                <a:latin typeface="Times New Roman" panose="02020603050405020304" pitchFamily="18" charset="0"/>
                <a:ea typeface="楷体_GB2312" pitchFamily="49" charset="-122"/>
              </a:rPr>
              <a:t>次方程</a:t>
            </a:r>
          </a:p>
        </p:txBody>
      </p:sp>
      <p:sp>
        <p:nvSpPr>
          <p:cNvPr id="23557" name="Text Box 5">
            <a:extLst>
              <a:ext uri="{FF2B5EF4-FFF2-40B4-BE49-F238E27FC236}">
                <a16:creationId xmlns:a16="http://schemas.microsoft.com/office/drawing/2014/main" id="{C569803C-1CB6-A262-F340-E7A1EEFA2FAA}"/>
              </a:ext>
            </a:extLst>
          </p:cNvPr>
          <p:cNvSpPr txBox="1">
            <a:spLocks noChangeArrowheads="1"/>
          </p:cNvSpPr>
          <p:nvPr/>
        </p:nvSpPr>
        <p:spPr bwMode="auto">
          <a:xfrm>
            <a:off x="3611563" y="2303463"/>
            <a:ext cx="29400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zh-CN" altLang="en-US" sz="2800">
                <a:solidFill>
                  <a:schemeClr val="accent2"/>
                </a:solidFill>
                <a:latin typeface="Times New Roman" panose="02020603050405020304" pitchFamily="18" charset="0"/>
                <a:ea typeface="楷体_GB2312" pitchFamily="49" charset="-122"/>
              </a:rPr>
              <a:t>的不可能性问题</a:t>
            </a:r>
            <a:r>
              <a:rPr kumimoji="1" lang="zh-CN" altLang="en-US" sz="2800">
                <a:latin typeface="Times New Roman" panose="02020603050405020304" pitchFamily="18" charset="0"/>
                <a:ea typeface="楷体_GB2312" pitchFamily="49" charset="-122"/>
              </a:rPr>
              <a:t> </a:t>
            </a:r>
            <a:r>
              <a:rPr kumimoji="1" lang="en-US" altLang="zh-CN" sz="2800">
                <a:latin typeface="Times New Roman" panose="02020603050405020304" pitchFamily="18" charset="0"/>
                <a:ea typeface="楷体_GB2312" pitchFamily="49" charset="-122"/>
              </a:rPr>
              <a:t>, </a:t>
            </a:r>
          </a:p>
        </p:txBody>
      </p:sp>
      <p:sp>
        <p:nvSpPr>
          <p:cNvPr id="23558" name="Text Box 6">
            <a:extLst>
              <a:ext uri="{FF2B5EF4-FFF2-40B4-BE49-F238E27FC236}">
                <a16:creationId xmlns:a16="http://schemas.microsoft.com/office/drawing/2014/main" id="{0CA715E2-7C79-0536-BC2A-0DADCCB84F04}"/>
              </a:ext>
            </a:extLst>
          </p:cNvPr>
          <p:cNvSpPr txBox="1">
            <a:spLocks noChangeArrowheads="1"/>
          </p:cNvSpPr>
          <p:nvPr/>
        </p:nvSpPr>
        <p:spPr bwMode="auto">
          <a:xfrm>
            <a:off x="6348413" y="2303463"/>
            <a:ext cx="34734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zh-CN" altLang="en-US" sz="2800">
                <a:latin typeface="Times New Roman" panose="02020603050405020304" pitchFamily="18" charset="0"/>
                <a:ea typeface="楷体_GB2312" pitchFamily="49" charset="-122"/>
              </a:rPr>
              <a:t>他还研究了更广的一 </a:t>
            </a:r>
          </a:p>
        </p:txBody>
      </p:sp>
      <p:sp>
        <p:nvSpPr>
          <p:cNvPr id="23559" name="Text Box 7">
            <a:extLst>
              <a:ext uri="{FF2B5EF4-FFF2-40B4-BE49-F238E27FC236}">
                <a16:creationId xmlns:a16="http://schemas.microsoft.com/office/drawing/2014/main" id="{D49CEB27-E927-FB24-BB1D-5508BA71E57E}"/>
              </a:ext>
            </a:extLst>
          </p:cNvPr>
          <p:cNvSpPr txBox="1">
            <a:spLocks noChangeArrowheads="1"/>
          </p:cNvSpPr>
          <p:nvPr/>
        </p:nvSpPr>
        <p:spPr bwMode="auto">
          <a:xfrm>
            <a:off x="3611563" y="3382963"/>
            <a:ext cx="32067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zh-CN" altLang="en-US" sz="2800">
                <a:latin typeface="Times New Roman" panose="02020603050405020304" pitchFamily="18" charset="0"/>
                <a:ea typeface="楷体_GB2312" pitchFamily="49" charset="-122"/>
              </a:rPr>
              <a:t>并称之为阿贝尔群</a:t>
            </a:r>
            <a:r>
              <a:rPr kumimoji="1" lang="en-US" altLang="zh-CN" sz="2800">
                <a:latin typeface="Times New Roman" panose="02020603050405020304" pitchFamily="18" charset="0"/>
                <a:ea typeface="楷体_GB2312" pitchFamily="49" charset="-122"/>
              </a:rPr>
              <a:t>. </a:t>
            </a:r>
          </a:p>
        </p:txBody>
      </p:sp>
      <p:sp>
        <p:nvSpPr>
          <p:cNvPr id="23560" name="Text Box 8">
            <a:extLst>
              <a:ext uri="{FF2B5EF4-FFF2-40B4-BE49-F238E27FC236}">
                <a16:creationId xmlns:a16="http://schemas.microsoft.com/office/drawing/2014/main" id="{DF2A9CE9-6E8B-DECA-E442-58EA30E511CB}"/>
              </a:ext>
            </a:extLst>
          </p:cNvPr>
          <p:cNvSpPr txBox="1">
            <a:spLocks noChangeArrowheads="1"/>
          </p:cNvSpPr>
          <p:nvPr/>
        </p:nvSpPr>
        <p:spPr bwMode="auto">
          <a:xfrm>
            <a:off x="6780213" y="3382963"/>
            <a:ext cx="33845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zh-CN" altLang="en-US" sz="2800">
                <a:solidFill>
                  <a:schemeClr val="accent2"/>
                </a:solidFill>
                <a:latin typeface="Times New Roman" panose="02020603050405020304" pitchFamily="18" charset="0"/>
                <a:ea typeface="楷体_GB2312" pitchFamily="49" charset="-122"/>
              </a:rPr>
              <a:t>在级数研究中</a:t>
            </a:r>
            <a:r>
              <a:rPr kumimoji="1" lang="en-US" altLang="zh-CN" sz="2800">
                <a:solidFill>
                  <a:schemeClr val="accent2"/>
                </a:solidFill>
                <a:latin typeface="Times New Roman" panose="02020603050405020304" pitchFamily="18" charset="0"/>
                <a:ea typeface="楷体_GB2312" pitchFamily="49" charset="-122"/>
              </a:rPr>
              <a:t>, </a:t>
            </a:r>
            <a:r>
              <a:rPr kumimoji="1" lang="zh-CN" altLang="en-US" sz="2800">
                <a:solidFill>
                  <a:schemeClr val="accent2"/>
                </a:solidFill>
                <a:latin typeface="Times New Roman" panose="02020603050405020304" pitchFamily="18" charset="0"/>
                <a:ea typeface="楷体_GB2312" pitchFamily="49" charset="-122"/>
              </a:rPr>
              <a:t>他得</a:t>
            </a:r>
            <a:r>
              <a:rPr kumimoji="1" lang="zh-CN" altLang="en-US" sz="2800">
                <a:latin typeface="Times New Roman" panose="02020603050405020304" pitchFamily="18" charset="0"/>
                <a:ea typeface="楷体_GB2312" pitchFamily="49" charset="-122"/>
              </a:rPr>
              <a:t>  </a:t>
            </a:r>
          </a:p>
        </p:txBody>
      </p:sp>
      <p:sp>
        <p:nvSpPr>
          <p:cNvPr id="23561" name="Text Box 9">
            <a:extLst>
              <a:ext uri="{FF2B5EF4-FFF2-40B4-BE49-F238E27FC236}">
                <a16:creationId xmlns:a16="http://schemas.microsoft.com/office/drawing/2014/main" id="{2B0400AF-7066-8EC7-8456-0652AF27EF5D}"/>
              </a:ext>
            </a:extLst>
          </p:cNvPr>
          <p:cNvSpPr txBox="1">
            <a:spLocks noChangeArrowheads="1"/>
          </p:cNvSpPr>
          <p:nvPr/>
        </p:nvSpPr>
        <p:spPr bwMode="auto">
          <a:xfrm>
            <a:off x="3684588" y="3887788"/>
            <a:ext cx="61404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zh-CN" altLang="en-US" sz="2800">
                <a:solidFill>
                  <a:schemeClr val="accent2"/>
                </a:solidFill>
                <a:latin typeface="Times New Roman" panose="02020603050405020304" pitchFamily="18" charset="0"/>
                <a:ea typeface="楷体_GB2312" pitchFamily="49" charset="-122"/>
              </a:rPr>
              <a:t>到了一些判敛准则及幂级数求和定理</a:t>
            </a:r>
            <a:r>
              <a:rPr kumimoji="1" lang="en-US" altLang="zh-CN" sz="2800">
                <a:latin typeface="Times New Roman" panose="02020603050405020304" pitchFamily="18" charset="0"/>
                <a:ea typeface="楷体_GB2312" pitchFamily="49" charset="-122"/>
              </a:rPr>
              <a:t>.  </a:t>
            </a:r>
          </a:p>
        </p:txBody>
      </p:sp>
      <p:sp>
        <p:nvSpPr>
          <p:cNvPr id="23562" name="Text Box 10">
            <a:extLst>
              <a:ext uri="{FF2B5EF4-FFF2-40B4-BE49-F238E27FC236}">
                <a16:creationId xmlns:a16="http://schemas.microsoft.com/office/drawing/2014/main" id="{13981142-4F83-86D1-5D71-C96B18F965F7}"/>
              </a:ext>
            </a:extLst>
          </p:cNvPr>
          <p:cNvSpPr txBox="1">
            <a:spLocks noChangeArrowheads="1"/>
          </p:cNvSpPr>
          <p:nvPr/>
        </p:nvSpPr>
        <p:spPr bwMode="auto">
          <a:xfrm>
            <a:off x="3611563" y="4391025"/>
            <a:ext cx="28511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zh-CN" altLang="en-US" sz="2800">
                <a:latin typeface="Times New Roman" panose="02020603050405020304" pitchFamily="18" charset="0"/>
                <a:ea typeface="楷体_GB2312" pitchFamily="49" charset="-122"/>
              </a:rPr>
              <a:t>论的奠基人之一</a:t>
            </a:r>
            <a:r>
              <a:rPr kumimoji="1" lang="en-US" altLang="zh-CN" sz="2800">
                <a:latin typeface="Times New Roman" panose="02020603050405020304" pitchFamily="18" charset="0"/>
                <a:ea typeface="楷体_GB2312" pitchFamily="49" charset="-122"/>
              </a:rPr>
              <a:t>, </a:t>
            </a:r>
          </a:p>
        </p:txBody>
      </p:sp>
      <p:sp>
        <p:nvSpPr>
          <p:cNvPr id="23563" name="Text Box 11">
            <a:extLst>
              <a:ext uri="{FF2B5EF4-FFF2-40B4-BE49-F238E27FC236}">
                <a16:creationId xmlns:a16="http://schemas.microsoft.com/office/drawing/2014/main" id="{E72D679D-CB05-0435-2DD8-30685EACD5F1}"/>
              </a:ext>
            </a:extLst>
          </p:cNvPr>
          <p:cNvSpPr txBox="1">
            <a:spLocks noChangeArrowheads="1"/>
          </p:cNvSpPr>
          <p:nvPr/>
        </p:nvSpPr>
        <p:spPr bwMode="auto">
          <a:xfrm>
            <a:off x="6348413" y="4391025"/>
            <a:ext cx="55181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zh-CN" altLang="en-US" sz="2800">
                <a:latin typeface="Times New Roman" panose="02020603050405020304" pitchFamily="18" charset="0"/>
                <a:ea typeface="楷体_GB2312" pitchFamily="49" charset="-122"/>
              </a:rPr>
              <a:t>他的一系列工作为椭圆函数研究开</a:t>
            </a:r>
          </a:p>
        </p:txBody>
      </p:sp>
      <p:sp>
        <p:nvSpPr>
          <p:cNvPr id="23564" name="Text Box 12">
            <a:extLst>
              <a:ext uri="{FF2B5EF4-FFF2-40B4-BE49-F238E27FC236}">
                <a16:creationId xmlns:a16="http://schemas.microsoft.com/office/drawing/2014/main" id="{C6007B9C-B4A9-6732-3C48-98DD1525D50E}"/>
              </a:ext>
            </a:extLst>
          </p:cNvPr>
          <p:cNvSpPr txBox="1">
            <a:spLocks noChangeArrowheads="1"/>
          </p:cNvSpPr>
          <p:nvPr/>
        </p:nvSpPr>
        <p:spPr bwMode="auto">
          <a:xfrm>
            <a:off x="3684588" y="4895850"/>
            <a:ext cx="17843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zh-CN" altLang="en-US" sz="2800">
                <a:latin typeface="Times New Roman" panose="02020603050405020304" pitchFamily="18" charset="0"/>
                <a:ea typeface="楷体_GB2312" pitchFamily="49" charset="-122"/>
              </a:rPr>
              <a:t>拓了道路</a:t>
            </a:r>
            <a:r>
              <a:rPr kumimoji="1" lang="en-US" altLang="zh-CN" sz="2800">
                <a:latin typeface="Times New Roman" panose="02020603050405020304" pitchFamily="18" charset="0"/>
                <a:ea typeface="楷体_GB2312" pitchFamily="49" charset="-122"/>
              </a:rPr>
              <a:t>. </a:t>
            </a:r>
          </a:p>
        </p:txBody>
      </p:sp>
      <p:sp>
        <p:nvSpPr>
          <p:cNvPr id="23565" name="Text Box 13">
            <a:extLst>
              <a:ext uri="{FF2B5EF4-FFF2-40B4-BE49-F238E27FC236}">
                <a16:creationId xmlns:a16="http://schemas.microsoft.com/office/drawing/2014/main" id="{E011DB47-4619-2C8F-2A65-2EAA35AC6CA9}"/>
              </a:ext>
            </a:extLst>
          </p:cNvPr>
          <p:cNvSpPr txBox="1">
            <a:spLocks noChangeArrowheads="1"/>
          </p:cNvSpPr>
          <p:nvPr/>
        </p:nvSpPr>
        <p:spPr bwMode="auto">
          <a:xfrm>
            <a:off x="3627438" y="5399088"/>
            <a:ext cx="33845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zh-CN" altLang="en-US" sz="2800">
                <a:solidFill>
                  <a:schemeClr val="accent2"/>
                </a:solidFill>
                <a:latin typeface="Times New Roman" panose="02020603050405020304" pitchFamily="18" charset="0"/>
                <a:ea typeface="楷体_GB2312" pitchFamily="49" charset="-122"/>
              </a:rPr>
              <a:t>数学家们工作</a:t>
            </a:r>
            <a:r>
              <a:rPr kumimoji="1" lang="en-US" altLang="zh-CN" sz="2800">
                <a:solidFill>
                  <a:schemeClr val="accent2"/>
                </a:solidFill>
                <a:latin typeface="Times New Roman" panose="02020603050405020304" pitchFamily="18" charset="0"/>
                <a:ea typeface="楷体_GB2312" pitchFamily="49" charset="-122"/>
              </a:rPr>
              <a:t>150</a:t>
            </a:r>
            <a:r>
              <a:rPr kumimoji="1" lang="zh-CN" altLang="en-US" sz="2800">
                <a:solidFill>
                  <a:schemeClr val="accent2"/>
                </a:solidFill>
                <a:latin typeface="Times New Roman" panose="02020603050405020304" pitchFamily="18" charset="0"/>
                <a:ea typeface="楷体_GB2312" pitchFamily="49" charset="-122"/>
              </a:rPr>
              <a:t>年</a:t>
            </a:r>
            <a:r>
              <a:rPr kumimoji="1" lang="en-US" altLang="zh-CN" sz="2800">
                <a:latin typeface="Times New Roman" panose="02020603050405020304" pitchFamily="18" charset="0"/>
                <a:ea typeface="楷体_GB2312" pitchFamily="49" charset="-122"/>
              </a:rPr>
              <a:t>. </a:t>
            </a:r>
          </a:p>
        </p:txBody>
      </p:sp>
      <p:sp>
        <p:nvSpPr>
          <p:cNvPr id="23566" name="Text Box 14">
            <a:extLst>
              <a:ext uri="{FF2B5EF4-FFF2-40B4-BE49-F238E27FC236}">
                <a16:creationId xmlns:a16="http://schemas.microsoft.com/office/drawing/2014/main" id="{A9BC1E45-AF1D-61FE-44EE-21DFC913CBE3}"/>
              </a:ext>
            </a:extLst>
          </p:cNvPr>
          <p:cNvSpPr txBox="1">
            <a:spLocks noChangeArrowheads="1"/>
          </p:cNvSpPr>
          <p:nvPr/>
        </p:nvSpPr>
        <p:spPr bwMode="auto">
          <a:xfrm>
            <a:off x="3684588" y="2808288"/>
            <a:ext cx="22288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zh-CN" altLang="en-US" sz="2800">
                <a:latin typeface="Times New Roman" panose="02020603050405020304" pitchFamily="18" charset="0"/>
                <a:ea typeface="楷体_GB2312" pitchFamily="49" charset="-122"/>
              </a:rPr>
              <a:t>类代数方程</a:t>
            </a:r>
            <a:r>
              <a:rPr kumimoji="1" lang="en-US" altLang="zh-CN" sz="2800">
                <a:latin typeface="Times New Roman" panose="02020603050405020304" pitchFamily="18" charset="0"/>
                <a:ea typeface="楷体_GB2312" pitchFamily="49" charset="-122"/>
              </a:rPr>
              <a:t>,  </a:t>
            </a:r>
          </a:p>
        </p:txBody>
      </p:sp>
      <p:sp>
        <p:nvSpPr>
          <p:cNvPr id="23567" name="Text Box 15">
            <a:extLst>
              <a:ext uri="{FF2B5EF4-FFF2-40B4-BE49-F238E27FC236}">
                <a16:creationId xmlns:a16="http://schemas.microsoft.com/office/drawing/2014/main" id="{AA2A5D5D-A652-2E01-0712-07592D8A0DD0}"/>
              </a:ext>
            </a:extLst>
          </p:cNvPr>
          <p:cNvSpPr txBox="1">
            <a:spLocks noChangeArrowheads="1"/>
          </p:cNvSpPr>
          <p:nvPr/>
        </p:nvSpPr>
        <p:spPr bwMode="auto">
          <a:xfrm>
            <a:off x="9517063" y="3816350"/>
            <a:ext cx="23177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zh-CN" altLang="en-US" sz="2800">
                <a:latin typeface="Times New Roman" panose="02020603050405020304" pitchFamily="18" charset="0"/>
                <a:ea typeface="楷体_GB2312" pitchFamily="49" charset="-122"/>
              </a:rPr>
              <a:t>他是椭圆函数</a:t>
            </a:r>
          </a:p>
        </p:txBody>
      </p:sp>
      <p:sp>
        <p:nvSpPr>
          <p:cNvPr id="23568" name="Text Box 16">
            <a:extLst>
              <a:ext uri="{FF2B5EF4-FFF2-40B4-BE49-F238E27FC236}">
                <a16:creationId xmlns:a16="http://schemas.microsoft.com/office/drawing/2014/main" id="{5914EECC-907B-A23A-61CF-634A262C3BEC}"/>
              </a:ext>
            </a:extLst>
          </p:cNvPr>
          <p:cNvSpPr txBox="1">
            <a:spLocks noChangeArrowheads="1"/>
          </p:cNvSpPr>
          <p:nvPr/>
        </p:nvSpPr>
        <p:spPr bwMode="auto">
          <a:xfrm>
            <a:off x="5580063" y="4895850"/>
            <a:ext cx="6564312"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en-US" altLang="zh-CN" sz="2800">
                <a:solidFill>
                  <a:schemeClr val="accent2"/>
                </a:solidFill>
                <a:latin typeface="Times New Roman" panose="02020603050405020304" pitchFamily="18" charset="0"/>
                <a:ea typeface="楷体_GB2312" pitchFamily="49" charset="-122"/>
              </a:rPr>
              <a:t>C. </a:t>
            </a:r>
            <a:r>
              <a:rPr kumimoji="1" lang="zh-CN" altLang="en-US" sz="2800">
                <a:solidFill>
                  <a:schemeClr val="accent2"/>
                </a:solidFill>
                <a:latin typeface="Times New Roman" panose="02020603050405020304" pitchFamily="18" charset="0"/>
                <a:ea typeface="楷体_GB2312" pitchFamily="49" charset="-122"/>
              </a:rPr>
              <a:t>埃尔米特曾说</a:t>
            </a:r>
            <a:r>
              <a:rPr kumimoji="1" lang="en-US" altLang="zh-CN" sz="2800">
                <a:solidFill>
                  <a:schemeClr val="accent2"/>
                </a:solidFill>
                <a:latin typeface="Times New Roman" panose="02020603050405020304" pitchFamily="18" charset="0"/>
                <a:ea typeface="楷体_GB2312" pitchFamily="49" charset="-122"/>
              </a:rPr>
              <a:t>: </a:t>
            </a:r>
            <a:r>
              <a:rPr kumimoji="1" lang="zh-CN" altLang="en-US" sz="2800">
                <a:solidFill>
                  <a:schemeClr val="accent2"/>
                </a:solidFill>
                <a:latin typeface="Times New Roman" panose="02020603050405020304" pitchFamily="18" charset="0"/>
                <a:ea typeface="楷体_GB2312" pitchFamily="49" charset="-122"/>
              </a:rPr>
              <a:t>阿贝尔留下的思想可供 </a:t>
            </a:r>
          </a:p>
        </p:txBody>
      </p:sp>
      <p:sp>
        <p:nvSpPr>
          <p:cNvPr id="23569" name="Text Box 17">
            <a:extLst>
              <a:ext uri="{FF2B5EF4-FFF2-40B4-BE49-F238E27FC236}">
                <a16:creationId xmlns:a16="http://schemas.microsoft.com/office/drawing/2014/main" id="{8679511C-6E0C-AD9A-0D23-ACC3C54045A7}"/>
              </a:ext>
            </a:extLst>
          </p:cNvPr>
          <p:cNvSpPr txBox="1">
            <a:spLocks noChangeArrowheads="1"/>
          </p:cNvSpPr>
          <p:nvPr/>
        </p:nvSpPr>
        <p:spPr bwMode="auto">
          <a:xfrm>
            <a:off x="5700713" y="2808288"/>
            <a:ext cx="41846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zh-CN" altLang="en-US" sz="2800">
                <a:latin typeface="Times New Roman" panose="02020603050405020304" pitchFamily="18" charset="0"/>
                <a:ea typeface="楷体_GB2312" pitchFamily="49" charset="-122"/>
              </a:rPr>
              <a:t>后人发现这是一类交换群</a:t>
            </a:r>
            <a:r>
              <a:rPr kumimoji="1" lang="en-US" altLang="zh-CN" sz="2800">
                <a:latin typeface="Times New Roman" panose="02020603050405020304" pitchFamily="18" charset="0"/>
                <a:ea typeface="楷体_GB2312" pitchFamily="49" charset="-122"/>
              </a:rPr>
              <a:t>,</a:t>
            </a:r>
          </a:p>
        </p:txBody>
      </p:sp>
      <p:grpSp>
        <p:nvGrpSpPr>
          <p:cNvPr id="23570" name="Group 18">
            <a:extLst>
              <a:ext uri="{FF2B5EF4-FFF2-40B4-BE49-F238E27FC236}">
                <a16:creationId xmlns:a16="http://schemas.microsoft.com/office/drawing/2014/main" id="{E1EF8C2D-47B3-455B-D44F-71F602E9B1DD}"/>
              </a:ext>
            </a:extLst>
          </p:cNvPr>
          <p:cNvGrpSpPr>
            <a:grpSpLocks/>
          </p:cNvGrpSpPr>
          <p:nvPr/>
        </p:nvGrpSpPr>
        <p:grpSpPr bwMode="auto">
          <a:xfrm>
            <a:off x="10191750" y="198438"/>
            <a:ext cx="1908175" cy="2519362"/>
            <a:chOff x="4368" y="432"/>
            <a:chExt cx="1202" cy="1587"/>
          </a:xfrm>
        </p:grpSpPr>
        <p:pic>
          <p:nvPicPr>
            <p:cNvPr id="23573" name="Picture 19" descr="阿贝尔">
              <a:extLst>
                <a:ext uri="{FF2B5EF4-FFF2-40B4-BE49-F238E27FC236}">
                  <a16:creationId xmlns:a16="http://schemas.microsoft.com/office/drawing/2014/main" id="{CC89C63A-ECAC-659A-7818-9EEED74720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59" y="480"/>
              <a:ext cx="1013" cy="1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74" name="Freeform 20">
              <a:extLst>
                <a:ext uri="{FF2B5EF4-FFF2-40B4-BE49-F238E27FC236}">
                  <a16:creationId xmlns:a16="http://schemas.microsoft.com/office/drawing/2014/main" id="{2E634AB5-1BF4-A104-46EC-1093DB122D25}"/>
                </a:ext>
              </a:extLst>
            </p:cNvPr>
            <p:cNvSpPr>
              <a:spLocks/>
            </p:cNvSpPr>
            <p:nvPr/>
          </p:nvSpPr>
          <p:spPr bwMode="auto">
            <a:xfrm>
              <a:off x="4368" y="432"/>
              <a:ext cx="1202" cy="86"/>
            </a:xfrm>
            <a:custGeom>
              <a:avLst/>
              <a:gdLst>
                <a:gd name="T0" fmla="*/ 0 w 2304"/>
                <a:gd name="T1" fmla="*/ 0 h 192"/>
                <a:gd name="T2" fmla="*/ 1 w 2304"/>
                <a:gd name="T3" fmla="*/ 0 h 192"/>
                <a:gd name="T4" fmla="*/ 1 w 2304"/>
                <a:gd name="T5" fmla="*/ 0 h 192"/>
                <a:gd name="T6" fmla="*/ 1 w 2304"/>
                <a:gd name="T7" fmla="*/ 0 h 192"/>
                <a:gd name="T8" fmla="*/ 0 w 2304"/>
                <a:gd name="T9" fmla="*/ 0 h 192"/>
                <a:gd name="T10" fmla="*/ 0 60000 65536"/>
                <a:gd name="T11" fmla="*/ 0 60000 65536"/>
                <a:gd name="T12" fmla="*/ 0 60000 65536"/>
                <a:gd name="T13" fmla="*/ 0 60000 65536"/>
                <a:gd name="T14" fmla="*/ 0 60000 65536"/>
                <a:gd name="T15" fmla="*/ 0 w 2304"/>
                <a:gd name="T16" fmla="*/ 0 h 192"/>
                <a:gd name="T17" fmla="*/ 2304 w 2304"/>
                <a:gd name="T18" fmla="*/ 192 h 192"/>
              </a:gdLst>
              <a:ahLst/>
              <a:cxnLst>
                <a:cxn ang="T10">
                  <a:pos x="T0" y="T1"/>
                </a:cxn>
                <a:cxn ang="T11">
                  <a:pos x="T2" y="T3"/>
                </a:cxn>
                <a:cxn ang="T12">
                  <a:pos x="T4" y="T5"/>
                </a:cxn>
                <a:cxn ang="T13">
                  <a:pos x="T6" y="T7"/>
                </a:cxn>
                <a:cxn ang="T14">
                  <a:pos x="T8" y="T9"/>
                </a:cxn>
              </a:cxnLst>
              <a:rect l="T15" t="T16" r="T17" b="T18"/>
              <a:pathLst>
                <a:path w="2304" h="192">
                  <a:moveTo>
                    <a:pt x="0" y="0"/>
                  </a:moveTo>
                  <a:lnTo>
                    <a:pt x="192" y="192"/>
                  </a:lnTo>
                  <a:lnTo>
                    <a:pt x="2112" y="192"/>
                  </a:lnTo>
                  <a:lnTo>
                    <a:pt x="2304" y="0"/>
                  </a:lnTo>
                  <a:lnTo>
                    <a:pt x="0" y="0"/>
                  </a:lnTo>
                  <a:close/>
                </a:path>
              </a:pathLst>
            </a:custGeom>
            <a:gradFill rotWithShape="0">
              <a:gsLst>
                <a:gs pos="0">
                  <a:srgbClr val="0023BA"/>
                </a:gs>
                <a:gs pos="50000">
                  <a:srgbClr val="0066FF"/>
                </a:gs>
                <a:gs pos="100000">
                  <a:srgbClr val="0023BA"/>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575" name="Freeform 21">
              <a:extLst>
                <a:ext uri="{FF2B5EF4-FFF2-40B4-BE49-F238E27FC236}">
                  <a16:creationId xmlns:a16="http://schemas.microsoft.com/office/drawing/2014/main" id="{1E4E7D80-E03A-5536-599E-6E3058F50739}"/>
                </a:ext>
              </a:extLst>
            </p:cNvPr>
            <p:cNvSpPr>
              <a:spLocks/>
            </p:cNvSpPr>
            <p:nvPr/>
          </p:nvSpPr>
          <p:spPr bwMode="auto">
            <a:xfrm>
              <a:off x="4368" y="432"/>
              <a:ext cx="100" cy="1587"/>
            </a:xfrm>
            <a:custGeom>
              <a:avLst/>
              <a:gdLst>
                <a:gd name="T0" fmla="*/ 0 w 192"/>
                <a:gd name="T1" fmla="*/ 0 h 3552"/>
                <a:gd name="T2" fmla="*/ 1 w 192"/>
                <a:gd name="T3" fmla="*/ 0 h 3552"/>
                <a:gd name="T4" fmla="*/ 1 w 192"/>
                <a:gd name="T5" fmla="*/ 0 h 3552"/>
                <a:gd name="T6" fmla="*/ 0 w 192"/>
                <a:gd name="T7" fmla="*/ 0 h 3552"/>
                <a:gd name="T8" fmla="*/ 0 w 192"/>
                <a:gd name="T9" fmla="*/ 0 h 3552"/>
                <a:gd name="T10" fmla="*/ 0 60000 65536"/>
                <a:gd name="T11" fmla="*/ 0 60000 65536"/>
                <a:gd name="T12" fmla="*/ 0 60000 65536"/>
                <a:gd name="T13" fmla="*/ 0 60000 65536"/>
                <a:gd name="T14" fmla="*/ 0 60000 65536"/>
                <a:gd name="T15" fmla="*/ 0 w 192"/>
                <a:gd name="T16" fmla="*/ 0 h 3552"/>
                <a:gd name="T17" fmla="*/ 192 w 192"/>
                <a:gd name="T18" fmla="*/ 3552 h 3552"/>
              </a:gdLst>
              <a:ahLst/>
              <a:cxnLst>
                <a:cxn ang="T10">
                  <a:pos x="T0" y="T1"/>
                </a:cxn>
                <a:cxn ang="T11">
                  <a:pos x="T2" y="T3"/>
                </a:cxn>
                <a:cxn ang="T12">
                  <a:pos x="T4" y="T5"/>
                </a:cxn>
                <a:cxn ang="T13">
                  <a:pos x="T6" y="T7"/>
                </a:cxn>
                <a:cxn ang="T14">
                  <a:pos x="T8" y="T9"/>
                </a:cxn>
              </a:cxnLst>
              <a:rect l="T15" t="T16" r="T17" b="T18"/>
              <a:pathLst>
                <a:path w="192" h="3552">
                  <a:moveTo>
                    <a:pt x="0" y="0"/>
                  </a:moveTo>
                  <a:lnTo>
                    <a:pt x="192" y="192"/>
                  </a:lnTo>
                  <a:lnTo>
                    <a:pt x="192" y="3360"/>
                  </a:lnTo>
                  <a:lnTo>
                    <a:pt x="0" y="3552"/>
                  </a:lnTo>
                  <a:lnTo>
                    <a:pt x="0" y="0"/>
                  </a:lnTo>
                  <a:close/>
                </a:path>
              </a:pathLst>
            </a:custGeom>
            <a:gradFill rotWithShape="0">
              <a:gsLst>
                <a:gs pos="0">
                  <a:srgbClr val="0023BA"/>
                </a:gs>
                <a:gs pos="50000">
                  <a:srgbClr val="0066FF"/>
                </a:gs>
                <a:gs pos="100000">
                  <a:srgbClr val="0023B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576" name="Freeform 22">
              <a:extLst>
                <a:ext uri="{FF2B5EF4-FFF2-40B4-BE49-F238E27FC236}">
                  <a16:creationId xmlns:a16="http://schemas.microsoft.com/office/drawing/2014/main" id="{38A015D9-7A6B-E70D-BD14-CBDB6945671D}"/>
                </a:ext>
              </a:extLst>
            </p:cNvPr>
            <p:cNvSpPr>
              <a:spLocks/>
            </p:cNvSpPr>
            <p:nvPr/>
          </p:nvSpPr>
          <p:spPr bwMode="auto">
            <a:xfrm flipH="1" flipV="1">
              <a:off x="5470" y="432"/>
              <a:ext cx="100" cy="1587"/>
            </a:xfrm>
            <a:custGeom>
              <a:avLst/>
              <a:gdLst>
                <a:gd name="T0" fmla="*/ 0 w 192"/>
                <a:gd name="T1" fmla="*/ 0 h 3552"/>
                <a:gd name="T2" fmla="*/ 1 w 192"/>
                <a:gd name="T3" fmla="*/ 0 h 3552"/>
                <a:gd name="T4" fmla="*/ 1 w 192"/>
                <a:gd name="T5" fmla="*/ 0 h 3552"/>
                <a:gd name="T6" fmla="*/ 0 w 192"/>
                <a:gd name="T7" fmla="*/ 0 h 3552"/>
                <a:gd name="T8" fmla="*/ 0 w 192"/>
                <a:gd name="T9" fmla="*/ 0 h 3552"/>
                <a:gd name="T10" fmla="*/ 0 60000 65536"/>
                <a:gd name="T11" fmla="*/ 0 60000 65536"/>
                <a:gd name="T12" fmla="*/ 0 60000 65536"/>
                <a:gd name="T13" fmla="*/ 0 60000 65536"/>
                <a:gd name="T14" fmla="*/ 0 60000 65536"/>
                <a:gd name="T15" fmla="*/ 0 w 192"/>
                <a:gd name="T16" fmla="*/ 0 h 3552"/>
                <a:gd name="T17" fmla="*/ 192 w 192"/>
                <a:gd name="T18" fmla="*/ 3552 h 3552"/>
              </a:gdLst>
              <a:ahLst/>
              <a:cxnLst>
                <a:cxn ang="T10">
                  <a:pos x="T0" y="T1"/>
                </a:cxn>
                <a:cxn ang="T11">
                  <a:pos x="T2" y="T3"/>
                </a:cxn>
                <a:cxn ang="T12">
                  <a:pos x="T4" y="T5"/>
                </a:cxn>
                <a:cxn ang="T13">
                  <a:pos x="T6" y="T7"/>
                </a:cxn>
                <a:cxn ang="T14">
                  <a:pos x="T8" y="T9"/>
                </a:cxn>
              </a:cxnLst>
              <a:rect l="T15" t="T16" r="T17" b="T18"/>
              <a:pathLst>
                <a:path w="192" h="3552">
                  <a:moveTo>
                    <a:pt x="0" y="0"/>
                  </a:moveTo>
                  <a:lnTo>
                    <a:pt x="192" y="192"/>
                  </a:lnTo>
                  <a:lnTo>
                    <a:pt x="192" y="3360"/>
                  </a:lnTo>
                  <a:lnTo>
                    <a:pt x="0" y="3552"/>
                  </a:lnTo>
                  <a:lnTo>
                    <a:pt x="0" y="0"/>
                  </a:lnTo>
                  <a:close/>
                </a:path>
              </a:pathLst>
            </a:custGeom>
            <a:gradFill rotWithShape="0">
              <a:gsLst>
                <a:gs pos="0">
                  <a:srgbClr val="0023BA"/>
                </a:gs>
                <a:gs pos="50000">
                  <a:srgbClr val="0066FF"/>
                </a:gs>
                <a:gs pos="100000">
                  <a:srgbClr val="0023B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577" name="Freeform 23">
              <a:extLst>
                <a:ext uri="{FF2B5EF4-FFF2-40B4-BE49-F238E27FC236}">
                  <a16:creationId xmlns:a16="http://schemas.microsoft.com/office/drawing/2014/main" id="{2481B416-3F8E-D929-B7FA-1E4E35BC31DF}"/>
                </a:ext>
              </a:extLst>
            </p:cNvPr>
            <p:cNvSpPr>
              <a:spLocks/>
            </p:cNvSpPr>
            <p:nvPr/>
          </p:nvSpPr>
          <p:spPr bwMode="auto">
            <a:xfrm flipV="1">
              <a:off x="4368" y="1933"/>
              <a:ext cx="1202" cy="86"/>
            </a:xfrm>
            <a:custGeom>
              <a:avLst/>
              <a:gdLst>
                <a:gd name="T0" fmla="*/ 0 w 2304"/>
                <a:gd name="T1" fmla="*/ 0 h 192"/>
                <a:gd name="T2" fmla="*/ 1 w 2304"/>
                <a:gd name="T3" fmla="*/ 0 h 192"/>
                <a:gd name="T4" fmla="*/ 1 w 2304"/>
                <a:gd name="T5" fmla="*/ 0 h 192"/>
                <a:gd name="T6" fmla="*/ 1 w 2304"/>
                <a:gd name="T7" fmla="*/ 0 h 192"/>
                <a:gd name="T8" fmla="*/ 0 w 2304"/>
                <a:gd name="T9" fmla="*/ 0 h 192"/>
                <a:gd name="T10" fmla="*/ 0 60000 65536"/>
                <a:gd name="T11" fmla="*/ 0 60000 65536"/>
                <a:gd name="T12" fmla="*/ 0 60000 65536"/>
                <a:gd name="T13" fmla="*/ 0 60000 65536"/>
                <a:gd name="T14" fmla="*/ 0 60000 65536"/>
                <a:gd name="T15" fmla="*/ 0 w 2304"/>
                <a:gd name="T16" fmla="*/ 0 h 192"/>
                <a:gd name="T17" fmla="*/ 2304 w 2304"/>
                <a:gd name="T18" fmla="*/ 192 h 192"/>
              </a:gdLst>
              <a:ahLst/>
              <a:cxnLst>
                <a:cxn ang="T10">
                  <a:pos x="T0" y="T1"/>
                </a:cxn>
                <a:cxn ang="T11">
                  <a:pos x="T2" y="T3"/>
                </a:cxn>
                <a:cxn ang="T12">
                  <a:pos x="T4" y="T5"/>
                </a:cxn>
                <a:cxn ang="T13">
                  <a:pos x="T6" y="T7"/>
                </a:cxn>
                <a:cxn ang="T14">
                  <a:pos x="T8" y="T9"/>
                </a:cxn>
              </a:cxnLst>
              <a:rect l="T15" t="T16" r="T17" b="T18"/>
              <a:pathLst>
                <a:path w="2304" h="192">
                  <a:moveTo>
                    <a:pt x="0" y="0"/>
                  </a:moveTo>
                  <a:lnTo>
                    <a:pt x="192" y="192"/>
                  </a:lnTo>
                  <a:lnTo>
                    <a:pt x="2112" y="192"/>
                  </a:lnTo>
                  <a:lnTo>
                    <a:pt x="2304" y="0"/>
                  </a:lnTo>
                  <a:lnTo>
                    <a:pt x="0" y="0"/>
                  </a:lnTo>
                  <a:close/>
                </a:path>
              </a:pathLst>
            </a:custGeom>
            <a:gradFill rotWithShape="0">
              <a:gsLst>
                <a:gs pos="0">
                  <a:srgbClr val="0023BA"/>
                </a:gs>
                <a:gs pos="50000">
                  <a:srgbClr val="0066FF"/>
                </a:gs>
                <a:gs pos="100000">
                  <a:srgbClr val="0023BA"/>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23571" name="Line 24">
            <a:extLst>
              <a:ext uri="{FF2B5EF4-FFF2-40B4-BE49-F238E27FC236}">
                <a16:creationId xmlns:a16="http://schemas.microsoft.com/office/drawing/2014/main" id="{629B1EDA-467F-9605-4E51-99410C98B0C8}"/>
              </a:ext>
            </a:extLst>
          </p:cNvPr>
          <p:cNvSpPr>
            <a:spLocks noChangeShapeType="1"/>
          </p:cNvSpPr>
          <p:nvPr/>
        </p:nvSpPr>
        <p:spPr bwMode="auto">
          <a:xfrm flipV="1">
            <a:off x="165100" y="857250"/>
            <a:ext cx="3429000" cy="0"/>
          </a:xfrm>
          <a:prstGeom prst="line">
            <a:avLst/>
          </a:prstGeom>
          <a:noFill/>
          <a:ln w="76200" cmpd="tri">
            <a:solidFill>
              <a:srgbClr val="0066FF"/>
            </a:solidFill>
            <a:round/>
            <a:headEnd/>
            <a:tailEnd/>
          </a:ln>
          <a:extLst>
            <a:ext uri="{909E8E84-426E-40DD-AFC4-6F175D3DCCD1}">
              <a14:hiddenFill xmlns:a14="http://schemas.microsoft.com/office/drawing/2010/main">
                <a:noFill/>
              </a14:hiddenFill>
            </a:ext>
          </a:extLst>
        </p:spPr>
        <p:txBody>
          <a:bodyPr/>
          <a:lstStyle/>
          <a:p>
            <a:endParaRPr lang="zh-CN" altLang="en-US"/>
          </a:p>
        </p:txBody>
      </p:sp>
      <p:pic>
        <p:nvPicPr>
          <p:cNvPr id="23572" name="图片 1">
            <a:extLst>
              <a:ext uri="{FF2B5EF4-FFF2-40B4-BE49-F238E27FC236}">
                <a16:creationId xmlns:a16="http://schemas.microsoft.com/office/drawing/2014/main" id="{2135B205-0A98-B1C7-B618-B29105535C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4525" y="1982788"/>
            <a:ext cx="2667000" cy="266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zoom/>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9E1499DA-8B57-E5DA-400F-ECDB17709AA5}"/>
              </a:ext>
            </a:extLst>
          </p:cNvPr>
          <p:cNvSpPr>
            <a:spLocks noGrp="1" noChangeArrowheads="1"/>
          </p:cNvSpPr>
          <p:nvPr>
            <p:ph type="title" idx="4294967295"/>
          </p:nvPr>
        </p:nvSpPr>
        <p:spPr>
          <a:xfrm>
            <a:off x="25400" y="30163"/>
            <a:ext cx="4572000" cy="685800"/>
          </a:xfrm>
          <a:noFill/>
        </p:spPr>
        <p:txBody>
          <a:bodyPr/>
          <a:lstStyle/>
          <a:p>
            <a:pPr algn="l" eaLnBrk="1" hangingPunct="1"/>
            <a:r>
              <a:rPr lang="zh-CN" altLang="en-US" sz="3200" b="1">
                <a:solidFill>
                  <a:schemeClr val="accent2"/>
                </a:solidFill>
                <a:ea typeface="楷体_GB2312" pitchFamily="49" charset="-122"/>
              </a:rPr>
              <a:t>一、 函数项级数的概念</a:t>
            </a:r>
            <a:endParaRPr lang="zh-CN" altLang="en-US" sz="2800">
              <a:solidFill>
                <a:schemeClr val="accent2"/>
              </a:solidFill>
              <a:ea typeface="楷体_GB2312" pitchFamily="49" charset="-122"/>
            </a:endParaRPr>
          </a:p>
        </p:txBody>
      </p:sp>
      <p:sp>
        <p:nvSpPr>
          <p:cNvPr id="91139" name="Text Box 3">
            <a:extLst>
              <a:ext uri="{FF2B5EF4-FFF2-40B4-BE49-F238E27FC236}">
                <a16:creationId xmlns:a16="http://schemas.microsoft.com/office/drawing/2014/main" id="{CBE8C33B-400D-436D-36FD-EF40F2DE9D10}"/>
              </a:ext>
            </a:extLst>
          </p:cNvPr>
          <p:cNvSpPr txBox="1">
            <a:spLocks noChangeArrowheads="1"/>
          </p:cNvSpPr>
          <p:nvPr/>
        </p:nvSpPr>
        <p:spPr bwMode="auto">
          <a:xfrm>
            <a:off x="207963" y="968375"/>
            <a:ext cx="11430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en-US" altLang="zh-CN" sz="2800">
                <a:latin typeface="Times New Roman" panose="02020603050405020304" pitchFamily="18" charset="0"/>
                <a:ea typeface="楷体_GB2312" pitchFamily="49" charset="-122"/>
              </a:rPr>
              <a:t>(1)</a:t>
            </a:r>
            <a:r>
              <a:rPr kumimoji="1" lang="zh-CN" altLang="en-US" sz="2800">
                <a:latin typeface="Times New Roman" panose="02020603050405020304" pitchFamily="18" charset="0"/>
                <a:ea typeface="楷体_GB2312" pitchFamily="49" charset="-122"/>
              </a:rPr>
              <a:t>设</a:t>
            </a:r>
          </a:p>
        </p:txBody>
      </p:sp>
      <p:graphicFrame>
        <p:nvGraphicFramePr>
          <p:cNvPr id="91140" name="Object 2">
            <a:extLst>
              <a:ext uri="{FF2B5EF4-FFF2-40B4-BE49-F238E27FC236}">
                <a16:creationId xmlns:a16="http://schemas.microsoft.com/office/drawing/2014/main" id="{DF6973FC-113D-23EB-A008-4630D3BA5E36}"/>
              </a:ext>
            </a:extLst>
          </p:cNvPr>
          <p:cNvGraphicFramePr>
            <a:graphicFrameLocks noChangeAspect="1"/>
          </p:cNvGraphicFramePr>
          <p:nvPr/>
        </p:nvGraphicFramePr>
        <p:xfrm>
          <a:off x="2133600" y="1528763"/>
          <a:ext cx="5546725" cy="949325"/>
        </p:xfrm>
        <a:graphic>
          <a:graphicData uri="http://schemas.openxmlformats.org/presentationml/2006/ole">
            <mc:AlternateContent xmlns:mc="http://schemas.openxmlformats.org/markup-compatibility/2006">
              <mc:Choice xmlns:v="urn:schemas-microsoft-com:vml" Requires="v">
                <p:oleObj name="Equation" r:id="rId2" imgW="5905315" imgH="933450" progId="Equation.3">
                  <p:embed/>
                </p:oleObj>
              </mc:Choice>
              <mc:Fallback>
                <p:oleObj name="Equation" r:id="rId2" imgW="5905315" imgH="933450" progId="Equation.3">
                  <p:embed/>
                  <p:pic>
                    <p:nvPicPr>
                      <p:cNvPr id="91140" name="Object 2">
                        <a:extLst>
                          <a:ext uri="{FF2B5EF4-FFF2-40B4-BE49-F238E27FC236}">
                            <a16:creationId xmlns:a16="http://schemas.microsoft.com/office/drawing/2014/main" id="{DF6973FC-113D-23EB-A008-4630D3BA5E36}"/>
                          </a:ext>
                        </a:extLst>
                      </p:cNvPr>
                      <p:cNvPicPr>
                        <a:picLocks noChangeAspect="1" noChangeArrowheads="1"/>
                      </p:cNvPicPr>
                      <p:nvPr/>
                    </p:nvPicPr>
                    <p:blipFill>
                      <a:blip r:embed="rId3">
                        <a:grayscl/>
                        <a:biLevel thresh="50000"/>
                        <a:extLst>
                          <a:ext uri="{28A0092B-C50C-407E-A947-70E740481C1C}">
                            <a14:useLocalDpi xmlns:a14="http://schemas.microsoft.com/office/drawing/2010/main" val="0"/>
                          </a:ext>
                        </a:extLst>
                      </a:blip>
                      <a:srcRect/>
                      <a:stretch>
                        <a:fillRect/>
                      </a:stretch>
                    </p:blipFill>
                    <p:spPr bwMode="auto">
                      <a:xfrm>
                        <a:off x="2133600" y="1528763"/>
                        <a:ext cx="5546725" cy="949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1141" name="Text Box 5">
            <a:extLst>
              <a:ext uri="{FF2B5EF4-FFF2-40B4-BE49-F238E27FC236}">
                <a16:creationId xmlns:a16="http://schemas.microsoft.com/office/drawing/2014/main" id="{2968AB35-2AC8-82AE-3244-293096B46E99}"/>
              </a:ext>
            </a:extLst>
          </p:cNvPr>
          <p:cNvSpPr txBox="1">
            <a:spLocks noChangeArrowheads="1"/>
          </p:cNvSpPr>
          <p:nvPr/>
        </p:nvSpPr>
        <p:spPr bwMode="auto">
          <a:xfrm>
            <a:off x="533400" y="2587625"/>
            <a:ext cx="60960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zh-CN" altLang="en-US" sz="2800">
                <a:latin typeface="Times New Roman" panose="02020603050405020304" pitchFamily="18" charset="0"/>
                <a:ea typeface="楷体_GB2312" pitchFamily="49" charset="-122"/>
              </a:rPr>
              <a:t>为定义在区间 </a:t>
            </a:r>
            <a:r>
              <a:rPr kumimoji="1" lang="en-US" altLang="zh-CN" sz="2800">
                <a:latin typeface="Times New Roman" panose="02020603050405020304" pitchFamily="18" charset="0"/>
                <a:ea typeface="楷体_GB2312" pitchFamily="49" charset="-122"/>
              </a:rPr>
              <a:t>I </a:t>
            </a:r>
            <a:r>
              <a:rPr kumimoji="1" lang="zh-CN" altLang="en-US" sz="2800">
                <a:latin typeface="Times New Roman" panose="02020603050405020304" pitchFamily="18" charset="0"/>
                <a:ea typeface="楷体_GB2312" pitchFamily="49" charset="-122"/>
              </a:rPr>
              <a:t>上的</a:t>
            </a:r>
            <a:r>
              <a:rPr kumimoji="1" lang="zh-CN" altLang="en-US" sz="2800" b="1">
                <a:solidFill>
                  <a:srgbClr val="CC0000"/>
                </a:solidFill>
                <a:latin typeface="Times New Roman" panose="02020603050405020304" pitchFamily="18" charset="0"/>
                <a:ea typeface="楷体_GB2312" pitchFamily="49" charset="-122"/>
              </a:rPr>
              <a:t>函数项级数 </a:t>
            </a:r>
            <a:r>
              <a:rPr kumimoji="1" lang="en-US" altLang="zh-CN" sz="2800">
                <a:solidFill>
                  <a:srgbClr val="CC0000"/>
                </a:solidFill>
                <a:latin typeface="Times New Roman" panose="02020603050405020304" pitchFamily="18" charset="0"/>
                <a:ea typeface="楷体_GB2312" pitchFamily="49" charset="-122"/>
              </a:rPr>
              <a:t>.</a:t>
            </a:r>
          </a:p>
        </p:txBody>
      </p:sp>
      <p:sp>
        <p:nvSpPr>
          <p:cNvPr id="91149" name="Text Box 13">
            <a:extLst>
              <a:ext uri="{FF2B5EF4-FFF2-40B4-BE49-F238E27FC236}">
                <a16:creationId xmlns:a16="http://schemas.microsoft.com/office/drawing/2014/main" id="{32DADB81-6CEA-0C07-31B5-B1F1D16D411E}"/>
              </a:ext>
            </a:extLst>
          </p:cNvPr>
          <p:cNvSpPr txBox="1">
            <a:spLocks noChangeArrowheads="1"/>
          </p:cNvSpPr>
          <p:nvPr/>
        </p:nvSpPr>
        <p:spPr bwMode="auto">
          <a:xfrm>
            <a:off x="3865563" y="982663"/>
            <a:ext cx="48006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zh-CN" altLang="en-US" sz="2800">
                <a:latin typeface="Times New Roman" panose="02020603050405020304" pitchFamily="18" charset="0"/>
                <a:ea typeface="楷体_GB2312" pitchFamily="49" charset="-122"/>
              </a:rPr>
              <a:t>为定义在区间 </a:t>
            </a:r>
            <a:r>
              <a:rPr kumimoji="1" lang="en-US" altLang="zh-CN" sz="2800">
                <a:latin typeface="Times New Roman" panose="02020603050405020304" pitchFamily="18" charset="0"/>
                <a:ea typeface="楷体_GB2312" pitchFamily="49" charset="-122"/>
              </a:rPr>
              <a:t>I </a:t>
            </a:r>
            <a:r>
              <a:rPr kumimoji="1" lang="zh-CN" altLang="en-US" sz="2800">
                <a:latin typeface="Times New Roman" panose="02020603050405020304" pitchFamily="18" charset="0"/>
                <a:ea typeface="楷体_GB2312" pitchFamily="49" charset="-122"/>
              </a:rPr>
              <a:t>上的函数</a:t>
            </a:r>
            <a:r>
              <a:rPr kumimoji="1" lang="en-US" altLang="zh-CN" sz="2800">
                <a:latin typeface="Times New Roman" panose="02020603050405020304" pitchFamily="18" charset="0"/>
                <a:ea typeface="楷体_GB2312" pitchFamily="49" charset="-122"/>
              </a:rPr>
              <a:t>, </a:t>
            </a:r>
            <a:r>
              <a:rPr kumimoji="1" lang="zh-CN" altLang="en-US" sz="2800">
                <a:latin typeface="Times New Roman" panose="02020603050405020304" pitchFamily="18" charset="0"/>
                <a:ea typeface="楷体_GB2312" pitchFamily="49" charset="-122"/>
              </a:rPr>
              <a:t>称</a:t>
            </a:r>
          </a:p>
        </p:txBody>
      </p:sp>
      <p:graphicFrame>
        <p:nvGraphicFramePr>
          <p:cNvPr id="91156" name="Object 8">
            <a:extLst>
              <a:ext uri="{FF2B5EF4-FFF2-40B4-BE49-F238E27FC236}">
                <a16:creationId xmlns:a16="http://schemas.microsoft.com/office/drawing/2014/main" id="{67A3A511-25AC-6E4F-0691-BC982C1A1C9C}"/>
              </a:ext>
            </a:extLst>
          </p:cNvPr>
          <p:cNvGraphicFramePr>
            <a:graphicFrameLocks noChangeAspect="1"/>
          </p:cNvGraphicFramePr>
          <p:nvPr/>
        </p:nvGraphicFramePr>
        <p:xfrm>
          <a:off x="1143000" y="1042988"/>
          <a:ext cx="2716213" cy="444500"/>
        </p:xfrm>
        <a:graphic>
          <a:graphicData uri="http://schemas.openxmlformats.org/presentationml/2006/ole">
            <mc:AlternateContent xmlns:mc="http://schemas.openxmlformats.org/markup-compatibility/2006">
              <mc:Choice xmlns:v="urn:schemas-microsoft-com:vml" Requires="v">
                <p:oleObj name="Equation" r:id="rId4" imgW="2622491" imgH="342832" progId="Equation.3">
                  <p:embed/>
                </p:oleObj>
              </mc:Choice>
              <mc:Fallback>
                <p:oleObj name="Equation" r:id="rId4" imgW="2622491" imgH="342832" progId="Equation.3">
                  <p:embed/>
                  <p:pic>
                    <p:nvPicPr>
                      <p:cNvPr id="91156" name="Object 8">
                        <a:extLst>
                          <a:ext uri="{FF2B5EF4-FFF2-40B4-BE49-F238E27FC236}">
                            <a16:creationId xmlns:a16="http://schemas.microsoft.com/office/drawing/2014/main" id="{67A3A511-25AC-6E4F-0691-BC982C1A1C9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43000" y="1042988"/>
                        <a:ext cx="2716213" cy="44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2070" name="Picture 22">
            <a:extLst>
              <a:ext uri="{FF2B5EF4-FFF2-40B4-BE49-F238E27FC236}">
                <a16:creationId xmlns:a16="http://schemas.microsoft.com/office/drawing/2014/main" id="{BD9A43E7-F3EE-764B-71C2-99A03C4B529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43000" y="3733800"/>
            <a:ext cx="8924925" cy="158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1139"/>
                                        </p:tgtEl>
                                        <p:attrNameLst>
                                          <p:attrName>style.visibility</p:attrName>
                                        </p:attrNameLst>
                                      </p:cBhvr>
                                      <p:to>
                                        <p:strVal val="visible"/>
                                      </p:to>
                                    </p:set>
                                    <p:animEffect transition="in" filter="wipe(left)">
                                      <p:cBhvr>
                                        <p:cTn id="7" dur="500"/>
                                        <p:tgtEl>
                                          <p:spTgt spid="91139"/>
                                        </p:tgtEl>
                                      </p:cBhvr>
                                    </p:animEffect>
                                  </p:childTnLst>
                                </p:cTn>
                              </p:par>
                            </p:childTnLst>
                          </p:cTn>
                        </p:par>
                        <p:par>
                          <p:cTn id="8" fill="hold" nodeType="afterGroup">
                            <p:stCondLst>
                              <p:cond delay="500"/>
                            </p:stCondLst>
                            <p:childTnLst>
                              <p:par>
                                <p:cTn id="9" presetID="22" presetClass="entr" presetSubtype="8" fill="hold" nodeType="afterEffect">
                                  <p:stCondLst>
                                    <p:cond delay="0"/>
                                  </p:stCondLst>
                                  <p:childTnLst>
                                    <p:set>
                                      <p:cBhvr>
                                        <p:cTn id="10" dur="1" fill="hold">
                                          <p:stCondLst>
                                            <p:cond delay="0"/>
                                          </p:stCondLst>
                                        </p:cTn>
                                        <p:tgtEl>
                                          <p:spTgt spid="91156"/>
                                        </p:tgtEl>
                                        <p:attrNameLst>
                                          <p:attrName>style.visibility</p:attrName>
                                        </p:attrNameLst>
                                      </p:cBhvr>
                                      <p:to>
                                        <p:strVal val="visible"/>
                                      </p:to>
                                    </p:set>
                                    <p:animEffect transition="in" filter="wipe(left)">
                                      <p:cBhvr>
                                        <p:cTn id="11" dur="500"/>
                                        <p:tgtEl>
                                          <p:spTgt spid="91156"/>
                                        </p:tgtEl>
                                      </p:cBhvr>
                                    </p:animEffect>
                                  </p:childTnLst>
                                </p:cTn>
                              </p:par>
                            </p:childTnLst>
                          </p:cTn>
                        </p:par>
                        <p:par>
                          <p:cTn id="12" fill="hold" nodeType="afterGroup">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91149"/>
                                        </p:tgtEl>
                                        <p:attrNameLst>
                                          <p:attrName>style.visibility</p:attrName>
                                        </p:attrNameLst>
                                      </p:cBhvr>
                                      <p:to>
                                        <p:strVal val="visible"/>
                                      </p:to>
                                    </p:set>
                                    <p:animEffect transition="in" filter="wipe(left)">
                                      <p:cBhvr>
                                        <p:cTn id="15" dur="500"/>
                                        <p:tgtEl>
                                          <p:spTgt spid="91149"/>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22" presetClass="entr" presetSubtype="8" fill="hold" nodeType="clickEffect">
                                  <p:stCondLst>
                                    <p:cond delay="0"/>
                                  </p:stCondLst>
                                  <p:childTnLst>
                                    <p:set>
                                      <p:cBhvr>
                                        <p:cTn id="19" dur="1" fill="hold">
                                          <p:stCondLst>
                                            <p:cond delay="0"/>
                                          </p:stCondLst>
                                        </p:cTn>
                                        <p:tgtEl>
                                          <p:spTgt spid="91140"/>
                                        </p:tgtEl>
                                        <p:attrNameLst>
                                          <p:attrName>style.visibility</p:attrName>
                                        </p:attrNameLst>
                                      </p:cBhvr>
                                      <p:to>
                                        <p:strVal val="visible"/>
                                      </p:to>
                                    </p:set>
                                    <p:animEffect transition="in" filter="wipe(left)">
                                      <p:cBhvr>
                                        <p:cTn id="20" dur="500"/>
                                        <p:tgtEl>
                                          <p:spTgt spid="91140"/>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91141"/>
                                        </p:tgtEl>
                                        <p:attrNameLst>
                                          <p:attrName>style.visibility</p:attrName>
                                        </p:attrNameLst>
                                      </p:cBhvr>
                                      <p:to>
                                        <p:strVal val="visible"/>
                                      </p:to>
                                    </p:set>
                                    <p:animEffect transition="in" filter="wipe(left)">
                                      <p:cBhvr>
                                        <p:cTn id="25" dur="500"/>
                                        <p:tgtEl>
                                          <p:spTgt spid="91141"/>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1" presetClass="entr" presetSubtype="0" fill="hold" nodeType="clickEffect">
                                  <p:stCondLst>
                                    <p:cond delay="0"/>
                                  </p:stCondLst>
                                  <p:childTnLst>
                                    <p:set>
                                      <p:cBhvr>
                                        <p:cTn id="29" dur="1" fill="hold">
                                          <p:stCondLst>
                                            <p:cond delay="0"/>
                                          </p:stCondLst>
                                        </p:cTn>
                                        <p:tgtEl>
                                          <p:spTgt spid="20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139" grpId="0" autoUpdateAnimBg="0"/>
      <p:bldP spid="91141" grpId="0" autoUpdateAnimBg="0"/>
      <p:bldP spid="91149" grpId="0" autoUpdateAnimBg="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009" name="Text Box 25">
            <a:extLst>
              <a:ext uri="{FF2B5EF4-FFF2-40B4-BE49-F238E27FC236}">
                <a16:creationId xmlns:a16="http://schemas.microsoft.com/office/drawing/2014/main" id="{27F35EF0-0331-602A-59CF-AA00EA37B564}"/>
              </a:ext>
            </a:extLst>
          </p:cNvPr>
          <p:cNvSpPr txBox="1">
            <a:spLocks noChangeArrowheads="1"/>
          </p:cNvSpPr>
          <p:nvPr/>
        </p:nvSpPr>
        <p:spPr bwMode="auto">
          <a:xfrm>
            <a:off x="1822450" y="546100"/>
            <a:ext cx="1447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zh-CN" altLang="en-US" sz="2800" b="1">
                <a:solidFill>
                  <a:schemeClr val="accent2"/>
                </a:solidFill>
                <a:latin typeface="Times New Roman" panose="02020603050405020304" pitchFamily="18" charset="0"/>
                <a:ea typeface="楷体_GB2312" pitchFamily="49" charset="-122"/>
              </a:rPr>
              <a:t>证</a:t>
            </a:r>
            <a:r>
              <a:rPr kumimoji="1" lang="en-US" altLang="zh-CN" sz="2800" b="1">
                <a:solidFill>
                  <a:schemeClr val="accent2"/>
                </a:solidFill>
                <a:latin typeface="Times New Roman" panose="02020603050405020304" pitchFamily="18" charset="0"/>
                <a:ea typeface="楷体_GB2312" pitchFamily="49" charset="-122"/>
              </a:rPr>
              <a:t>:</a:t>
            </a:r>
            <a:r>
              <a:rPr kumimoji="1" lang="en-US" altLang="zh-CN" sz="2800">
                <a:latin typeface="Times New Roman" panose="02020603050405020304" pitchFamily="18" charset="0"/>
                <a:ea typeface="楷体_GB2312" pitchFamily="49" charset="-122"/>
              </a:rPr>
              <a:t>  </a:t>
            </a:r>
            <a:r>
              <a:rPr kumimoji="1" lang="zh-CN" altLang="en-US" sz="2800">
                <a:latin typeface="Times New Roman" panose="02020603050405020304" pitchFamily="18" charset="0"/>
                <a:ea typeface="楷体_GB2312" pitchFamily="49" charset="-122"/>
              </a:rPr>
              <a:t>设</a:t>
            </a:r>
          </a:p>
        </p:txBody>
      </p:sp>
      <p:graphicFrame>
        <p:nvGraphicFramePr>
          <p:cNvPr id="42010" name="Object 26">
            <a:extLst>
              <a:ext uri="{FF2B5EF4-FFF2-40B4-BE49-F238E27FC236}">
                <a16:creationId xmlns:a16="http://schemas.microsoft.com/office/drawing/2014/main" id="{F27AAFE8-D743-B514-C69C-745C44243D89}"/>
              </a:ext>
            </a:extLst>
          </p:cNvPr>
          <p:cNvGraphicFramePr>
            <a:graphicFrameLocks noChangeAspect="1"/>
          </p:cNvGraphicFramePr>
          <p:nvPr/>
        </p:nvGraphicFramePr>
        <p:xfrm>
          <a:off x="6681788" y="401638"/>
          <a:ext cx="2171700" cy="774700"/>
        </p:xfrm>
        <a:graphic>
          <a:graphicData uri="http://schemas.openxmlformats.org/presentationml/2006/ole">
            <mc:AlternateContent xmlns:mc="http://schemas.openxmlformats.org/markup-compatibility/2006">
              <mc:Choice xmlns:v="urn:schemas-microsoft-com:vml" Requires="v">
                <p:oleObj name="Equation" r:id="rId2" imgW="2076610" imgH="679518" progId="Equation.3">
                  <p:embed/>
                </p:oleObj>
              </mc:Choice>
              <mc:Fallback>
                <p:oleObj name="Equation" r:id="rId2" imgW="2076610" imgH="679518" progId="Equation.3">
                  <p:embed/>
                  <p:pic>
                    <p:nvPicPr>
                      <p:cNvPr id="42010" name="Object 26">
                        <a:extLst>
                          <a:ext uri="{FF2B5EF4-FFF2-40B4-BE49-F238E27FC236}">
                            <a16:creationId xmlns:a16="http://schemas.microsoft.com/office/drawing/2014/main" id="{F27AAFE8-D743-B514-C69C-745C44243D89}"/>
                          </a:ext>
                        </a:extLst>
                      </p:cNvPr>
                      <p:cNvPicPr>
                        <a:picLocks noChangeAspect="1" noChangeArrowheads="1"/>
                      </p:cNvPicPr>
                      <p:nvPr/>
                    </p:nvPicPr>
                    <p:blipFill>
                      <a:blip r:embed="rId3">
                        <a:grayscl/>
                        <a:biLevel thresh="50000"/>
                        <a:extLst>
                          <a:ext uri="{28A0092B-C50C-407E-A947-70E740481C1C}">
                            <a14:useLocalDpi xmlns:a14="http://schemas.microsoft.com/office/drawing/2010/main" val="0"/>
                          </a:ext>
                        </a:extLst>
                      </a:blip>
                      <a:srcRect/>
                      <a:stretch>
                        <a:fillRect/>
                      </a:stretch>
                    </p:blipFill>
                    <p:spPr bwMode="auto">
                      <a:xfrm>
                        <a:off x="6681788" y="401638"/>
                        <a:ext cx="2171700" cy="774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2011" name="Text Box 27">
            <a:extLst>
              <a:ext uri="{FF2B5EF4-FFF2-40B4-BE49-F238E27FC236}">
                <a16:creationId xmlns:a16="http://schemas.microsoft.com/office/drawing/2014/main" id="{2037ED00-2E37-53B1-DE87-C0ECCF59E45E}"/>
              </a:ext>
            </a:extLst>
          </p:cNvPr>
          <p:cNvSpPr txBox="1">
            <a:spLocks noChangeArrowheads="1"/>
          </p:cNvSpPr>
          <p:nvPr/>
        </p:nvSpPr>
        <p:spPr bwMode="auto">
          <a:xfrm>
            <a:off x="4306888" y="546100"/>
            <a:ext cx="1295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zh-CN" altLang="en-US" sz="2800">
                <a:latin typeface="Times New Roman" panose="02020603050405020304" pitchFamily="18" charset="0"/>
                <a:ea typeface="楷体_GB2312" pitchFamily="49" charset="-122"/>
              </a:rPr>
              <a:t>收敛</a:t>
            </a:r>
            <a:r>
              <a:rPr kumimoji="1" lang="en-US" altLang="zh-CN" sz="2800">
                <a:latin typeface="Times New Roman" panose="02020603050405020304" pitchFamily="18" charset="0"/>
                <a:ea typeface="楷体_GB2312" pitchFamily="49" charset="-122"/>
              </a:rPr>
              <a:t>,</a:t>
            </a:r>
          </a:p>
        </p:txBody>
      </p:sp>
      <p:sp>
        <p:nvSpPr>
          <p:cNvPr id="42012" name="Text Box 28">
            <a:extLst>
              <a:ext uri="{FF2B5EF4-FFF2-40B4-BE49-F238E27FC236}">
                <a16:creationId xmlns:a16="http://schemas.microsoft.com/office/drawing/2014/main" id="{15A69BAD-867C-2E2E-A0C4-D6207D9BF8A1}"/>
              </a:ext>
            </a:extLst>
          </p:cNvPr>
          <p:cNvSpPr txBox="1">
            <a:spLocks noChangeArrowheads="1"/>
          </p:cNvSpPr>
          <p:nvPr/>
        </p:nvSpPr>
        <p:spPr bwMode="auto">
          <a:xfrm>
            <a:off x="5386388" y="474663"/>
            <a:ext cx="14478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zh-CN" altLang="en-US" sz="2800">
                <a:latin typeface="Times New Roman" panose="02020603050405020304" pitchFamily="18" charset="0"/>
                <a:ea typeface="楷体_GB2312" pitchFamily="49" charset="-122"/>
              </a:rPr>
              <a:t>则必有</a:t>
            </a:r>
          </a:p>
        </p:txBody>
      </p:sp>
      <p:graphicFrame>
        <p:nvGraphicFramePr>
          <p:cNvPr id="42013" name="Object 29">
            <a:extLst>
              <a:ext uri="{FF2B5EF4-FFF2-40B4-BE49-F238E27FC236}">
                <a16:creationId xmlns:a16="http://schemas.microsoft.com/office/drawing/2014/main" id="{014F459F-FF00-E76C-73E0-960E853B3780}"/>
              </a:ext>
            </a:extLst>
          </p:cNvPr>
          <p:cNvGraphicFramePr>
            <a:graphicFrameLocks noChangeAspect="1"/>
          </p:cNvGraphicFramePr>
          <p:nvPr/>
        </p:nvGraphicFramePr>
        <p:xfrm>
          <a:off x="4810125" y="1266825"/>
          <a:ext cx="3746500" cy="647700"/>
        </p:xfrm>
        <a:graphic>
          <a:graphicData uri="http://schemas.openxmlformats.org/presentationml/2006/ole">
            <mc:AlternateContent xmlns:mc="http://schemas.openxmlformats.org/markup-compatibility/2006">
              <mc:Choice xmlns:v="urn:schemas-microsoft-com:vml" Requires="v">
                <p:oleObj name="Equation" r:id="rId4" imgW="3651141" imgH="552315" progId="Equation.3">
                  <p:embed/>
                </p:oleObj>
              </mc:Choice>
              <mc:Fallback>
                <p:oleObj name="Equation" r:id="rId4" imgW="3651141" imgH="552315" progId="Equation.3">
                  <p:embed/>
                  <p:pic>
                    <p:nvPicPr>
                      <p:cNvPr id="42013" name="Object 29">
                        <a:extLst>
                          <a:ext uri="{FF2B5EF4-FFF2-40B4-BE49-F238E27FC236}">
                            <a16:creationId xmlns:a16="http://schemas.microsoft.com/office/drawing/2014/main" id="{014F459F-FF00-E76C-73E0-960E853B3780}"/>
                          </a:ext>
                        </a:extLst>
                      </p:cNvPr>
                      <p:cNvPicPr>
                        <a:picLocks noChangeAspect="1" noChangeArrowheads="1"/>
                      </p:cNvPicPr>
                      <p:nvPr/>
                    </p:nvPicPr>
                    <p:blipFill>
                      <a:blip r:embed="rId5">
                        <a:grayscl/>
                        <a:biLevel thresh="50000"/>
                        <a:extLst>
                          <a:ext uri="{28A0092B-C50C-407E-A947-70E740481C1C}">
                            <a14:useLocalDpi xmlns:a14="http://schemas.microsoft.com/office/drawing/2010/main" val="0"/>
                          </a:ext>
                        </a:extLst>
                      </a:blip>
                      <a:srcRect/>
                      <a:stretch>
                        <a:fillRect/>
                      </a:stretch>
                    </p:blipFill>
                    <p:spPr bwMode="auto">
                      <a:xfrm>
                        <a:off x="4810125" y="1266825"/>
                        <a:ext cx="3746500" cy="647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2014" name="Text Box 30">
            <a:extLst>
              <a:ext uri="{FF2B5EF4-FFF2-40B4-BE49-F238E27FC236}">
                <a16:creationId xmlns:a16="http://schemas.microsoft.com/office/drawing/2014/main" id="{C1DC31D4-8134-4E17-D7CA-2CF2E966716C}"/>
              </a:ext>
            </a:extLst>
          </p:cNvPr>
          <p:cNvSpPr txBox="1">
            <a:spLocks noChangeArrowheads="1"/>
          </p:cNvSpPr>
          <p:nvPr/>
        </p:nvSpPr>
        <p:spPr bwMode="auto">
          <a:xfrm>
            <a:off x="8915400" y="474663"/>
            <a:ext cx="17526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zh-CN" altLang="en-US" sz="2800">
                <a:latin typeface="Times New Roman" panose="02020603050405020304" pitchFamily="18" charset="0"/>
                <a:ea typeface="楷体_GB2312" pitchFamily="49" charset="-122"/>
              </a:rPr>
              <a:t>于是存在</a:t>
            </a:r>
          </a:p>
        </p:txBody>
      </p:sp>
      <p:sp>
        <p:nvSpPr>
          <p:cNvPr id="42015" name="Text Box 31">
            <a:extLst>
              <a:ext uri="{FF2B5EF4-FFF2-40B4-BE49-F238E27FC236}">
                <a16:creationId xmlns:a16="http://schemas.microsoft.com/office/drawing/2014/main" id="{8012CA79-EDFA-2A03-F54C-547F3576EE4C}"/>
              </a:ext>
            </a:extLst>
          </p:cNvPr>
          <p:cNvSpPr txBox="1">
            <a:spLocks noChangeArrowheads="1"/>
          </p:cNvSpPr>
          <p:nvPr/>
        </p:nvSpPr>
        <p:spPr bwMode="auto">
          <a:xfrm>
            <a:off x="2073275" y="1338263"/>
            <a:ext cx="25146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zh-CN" altLang="en-US" sz="2800">
                <a:latin typeface="Times New Roman" panose="02020603050405020304" pitchFamily="18" charset="0"/>
                <a:ea typeface="楷体_GB2312" pitchFamily="49" charset="-122"/>
              </a:rPr>
              <a:t>常数 </a:t>
            </a:r>
            <a:r>
              <a:rPr kumimoji="1" lang="en-US" altLang="zh-CN" sz="2800" i="1">
                <a:latin typeface="Times New Roman" panose="02020603050405020304" pitchFamily="18" charset="0"/>
                <a:ea typeface="楷体_GB2312" pitchFamily="49" charset="-122"/>
              </a:rPr>
              <a:t>M</a:t>
            </a:r>
            <a:r>
              <a:rPr kumimoji="1" lang="en-US" altLang="zh-CN" sz="2800">
                <a:latin typeface="Times New Roman" panose="02020603050405020304" pitchFamily="18" charset="0"/>
                <a:ea typeface="楷体_GB2312" pitchFamily="49" charset="-122"/>
              </a:rPr>
              <a:t> &gt; 0, </a:t>
            </a:r>
            <a:r>
              <a:rPr kumimoji="1" lang="zh-CN" altLang="en-US" sz="2800">
                <a:latin typeface="Times New Roman" panose="02020603050405020304" pitchFamily="18" charset="0"/>
                <a:ea typeface="楷体_GB2312" pitchFamily="49" charset="-122"/>
              </a:rPr>
              <a:t>使</a:t>
            </a:r>
          </a:p>
        </p:txBody>
      </p:sp>
      <p:graphicFrame>
        <p:nvGraphicFramePr>
          <p:cNvPr id="42016" name="Object 32">
            <a:extLst>
              <a:ext uri="{FF2B5EF4-FFF2-40B4-BE49-F238E27FC236}">
                <a16:creationId xmlns:a16="http://schemas.microsoft.com/office/drawing/2014/main" id="{889F943E-843C-5EA7-8CE3-50470F9BF140}"/>
              </a:ext>
            </a:extLst>
          </p:cNvPr>
          <p:cNvGraphicFramePr>
            <a:graphicFrameLocks noChangeAspect="1"/>
          </p:cNvGraphicFramePr>
          <p:nvPr/>
        </p:nvGraphicFramePr>
        <p:xfrm>
          <a:off x="3041650" y="228600"/>
          <a:ext cx="1219200" cy="1028700"/>
        </p:xfrm>
        <a:graphic>
          <a:graphicData uri="http://schemas.openxmlformats.org/presentationml/2006/ole">
            <mc:AlternateContent xmlns:mc="http://schemas.openxmlformats.org/markup-compatibility/2006">
              <mc:Choice xmlns:v="urn:schemas-microsoft-com:vml" Requires="v">
                <p:oleObj name="Equation" r:id="rId6" imgW="1123790" imgH="933450" progId="Equation.3">
                  <p:embed/>
                </p:oleObj>
              </mc:Choice>
              <mc:Fallback>
                <p:oleObj name="Equation" r:id="rId6" imgW="1123790" imgH="933450" progId="Equation.3">
                  <p:embed/>
                  <p:pic>
                    <p:nvPicPr>
                      <p:cNvPr id="42016" name="Object 32">
                        <a:extLst>
                          <a:ext uri="{FF2B5EF4-FFF2-40B4-BE49-F238E27FC236}">
                            <a16:creationId xmlns:a16="http://schemas.microsoft.com/office/drawing/2014/main" id="{889F943E-843C-5EA7-8CE3-50470F9BF140}"/>
                          </a:ext>
                        </a:extLst>
                      </p:cNvPr>
                      <p:cNvPicPr>
                        <a:picLocks noChangeAspect="1" noChangeArrowheads="1"/>
                      </p:cNvPicPr>
                      <p:nvPr/>
                    </p:nvPicPr>
                    <p:blipFill>
                      <a:blip r:embed="rId7">
                        <a:grayscl/>
                        <a:biLevel thresh="50000"/>
                        <a:extLst>
                          <a:ext uri="{28A0092B-C50C-407E-A947-70E740481C1C}">
                            <a14:useLocalDpi xmlns:a14="http://schemas.microsoft.com/office/drawing/2010/main" val="0"/>
                          </a:ext>
                        </a:extLst>
                      </a:blip>
                      <a:srcRect/>
                      <a:stretch>
                        <a:fillRect/>
                      </a:stretch>
                    </p:blipFill>
                    <p:spPr bwMode="auto">
                      <a:xfrm>
                        <a:off x="3041650" y="228600"/>
                        <a:ext cx="1219200" cy="1028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2017" name="Object 33">
            <a:extLst>
              <a:ext uri="{FF2B5EF4-FFF2-40B4-BE49-F238E27FC236}">
                <a16:creationId xmlns:a16="http://schemas.microsoft.com/office/drawing/2014/main" id="{6E9C4E5D-D445-9FF7-6322-8D3D4D3A9D2F}"/>
              </a:ext>
            </a:extLst>
          </p:cNvPr>
          <p:cNvGraphicFramePr>
            <a:graphicFrameLocks noChangeAspect="1"/>
          </p:cNvGraphicFramePr>
          <p:nvPr/>
        </p:nvGraphicFramePr>
        <p:xfrm>
          <a:off x="1981200" y="2209800"/>
          <a:ext cx="2730500" cy="1066800"/>
        </p:xfrm>
        <a:graphic>
          <a:graphicData uri="http://schemas.openxmlformats.org/presentationml/2006/ole">
            <mc:AlternateContent xmlns:mc="http://schemas.openxmlformats.org/markup-compatibility/2006">
              <mc:Choice xmlns:v="urn:schemas-microsoft-com:vml" Requires="v">
                <p:oleObj name="Equation" r:id="rId8" imgW="2629085" imgH="971753" progId="Equation.3">
                  <p:embed/>
                </p:oleObj>
              </mc:Choice>
              <mc:Fallback>
                <p:oleObj name="Equation" r:id="rId8" imgW="2629085" imgH="971753" progId="Equation.3">
                  <p:embed/>
                  <p:pic>
                    <p:nvPicPr>
                      <p:cNvPr id="42017" name="Object 33">
                        <a:extLst>
                          <a:ext uri="{FF2B5EF4-FFF2-40B4-BE49-F238E27FC236}">
                            <a16:creationId xmlns:a16="http://schemas.microsoft.com/office/drawing/2014/main" id="{6E9C4E5D-D445-9FF7-6322-8D3D4D3A9D2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981200" y="2209800"/>
                        <a:ext cx="2730500" cy="1066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2018" name="Object 34">
            <a:extLst>
              <a:ext uri="{FF2B5EF4-FFF2-40B4-BE49-F238E27FC236}">
                <a16:creationId xmlns:a16="http://schemas.microsoft.com/office/drawing/2014/main" id="{A6BD8984-03F9-1B5E-27AC-CC63C14573E8}"/>
              </a:ext>
            </a:extLst>
          </p:cNvPr>
          <p:cNvGraphicFramePr>
            <a:graphicFrameLocks noChangeAspect="1"/>
          </p:cNvGraphicFramePr>
          <p:nvPr/>
        </p:nvGraphicFramePr>
        <p:xfrm>
          <a:off x="4824413" y="2209800"/>
          <a:ext cx="2349500" cy="1041400"/>
        </p:xfrm>
        <a:graphic>
          <a:graphicData uri="http://schemas.openxmlformats.org/presentationml/2006/ole">
            <mc:AlternateContent xmlns:mc="http://schemas.openxmlformats.org/markup-compatibility/2006">
              <mc:Choice xmlns:v="urn:schemas-microsoft-com:vml" Requires="v">
                <p:oleObj name="Equation" r:id="rId10" imgW="2248051" imgH="946218" progId="Equation.3">
                  <p:embed/>
                </p:oleObj>
              </mc:Choice>
              <mc:Fallback>
                <p:oleObj name="Equation" r:id="rId10" imgW="2248051" imgH="946218" progId="Equation.3">
                  <p:embed/>
                  <p:pic>
                    <p:nvPicPr>
                      <p:cNvPr id="42018" name="Object 34">
                        <a:extLst>
                          <a:ext uri="{FF2B5EF4-FFF2-40B4-BE49-F238E27FC236}">
                            <a16:creationId xmlns:a16="http://schemas.microsoft.com/office/drawing/2014/main" id="{A6BD8984-03F9-1B5E-27AC-CC63C14573E8}"/>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824413" y="2209800"/>
                        <a:ext cx="2349500" cy="1041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2019" name="Object 35">
            <a:extLst>
              <a:ext uri="{FF2B5EF4-FFF2-40B4-BE49-F238E27FC236}">
                <a16:creationId xmlns:a16="http://schemas.microsoft.com/office/drawing/2014/main" id="{C5F3E0CD-729C-2B55-78D9-32494C298982}"/>
              </a:ext>
            </a:extLst>
          </p:cNvPr>
          <p:cNvGraphicFramePr>
            <a:graphicFrameLocks noChangeAspect="1"/>
          </p:cNvGraphicFramePr>
          <p:nvPr/>
        </p:nvGraphicFramePr>
        <p:xfrm>
          <a:off x="7200900" y="2209800"/>
          <a:ext cx="1587500" cy="1041400"/>
        </p:xfrm>
        <a:graphic>
          <a:graphicData uri="http://schemas.openxmlformats.org/presentationml/2006/ole">
            <mc:AlternateContent xmlns:mc="http://schemas.openxmlformats.org/markup-compatibility/2006">
              <mc:Choice xmlns:v="urn:schemas-microsoft-com:vml" Requires="v">
                <p:oleObj name="Equation" r:id="rId12" imgW="1485984" imgH="946218" progId="Equation.3">
                  <p:embed/>
                </p:oleObj>
              </mc:Choice>
              <mc:Fallback>
                <p:oleObj name="Equation" r:id="rId12" imgW="1485984" imgH="946218" progId="Equation.3">
                  <p:embed/>
                  <p:pic>
                    <p:nvPicPr>
                      <p:cNvPr id="42019" name="Object 35">
                        <a:extLst>
                          <a:ext uri="{FF2B5EF4-FFF2-40B4-BE49-F238E27FC236}">
                            <a16:creationId xmlns:a16="http://schemas.microsoft.com/office/drawing/2014/main" id="{C5F3E0CD-729C-2B55-78D9-32494C298982}"/>
                          </a:ext>
                        </a:extLst>
                      </p:cNvPr>
                      <p:cNvPicPr>
                        <a:picLocks noChangeAspect="1" noChangeArrowheads="1"/>
                      </p:cNvPicPr>
                      <p:nvPr/>
                    </p:nvPicPr>
                    <p:blipFill>
                      <a:blip r:embed="rId13">
                        <a:grayscl/>
                        <a:biLevel thresh="50000"/>
                        <a:extLst>
                          <a:ext uri="{28A0092B-C50C-407E-A947-70E740481C1C}">
                            <a14:useLocalDpi xmlns:a14="http://schemas.microsoft.com/office/drawing/2010/main" val="0"/>
                          </a:ext>
                        </a:extLst>
                      </a:blip>
                      <a:srcRect/>
                      <a:stretch>
                        <a:fillRect/>
                      </a:stretch>
                    </p:blipFill>
                    <p:spPr bwMode="auto">
                      <a:xfrm>
                        <a:off x="7200900" y="2209800"/>
                        <a:ext cx="1587500" cy="1041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2" name="Group 36">
            <a:extLst>
              <a:ext uri="{FF2B5EF4-FFF2-40B4-BE49-F238E27FC236}">
                <a16:creationId xmlns:a16="http://schemas.microsoft.com/office/drawing/2014/main" id="{997E44D2-D96F-9E01-9EA8-E2EFC7D39800}"/>
              </a:ext>
            </a:extLst>
          </p:cNvPr>
          <p:cNvGrpSpPr>
            <a:grpSpLocks/>
          </p:cNvGrpSpPr>
          <p:nvPr/>
        </p:nvGrpSpPr>
        <p:grpSpPr bwMode="auto">
          <a:xfrm>
            <a:off x="1524000" y="3733800"/>
            <a:ext cx="3124200" cy="519113"/>
            <a:chOff x="96" y="840"/>
            <a:chExt cx="1968" cy="327"/>
          </a:xfrm>
        </p:grpSpPr>
        <p:sp>
          <p:nvSpPr>
            <p:cNvPr id="24595" name="Text Box 37">
              <a:extLst>
                <a:ext uri="{FF2B5EF4-FFF2-40B4-BE49-F238E27FC236}">
                  <a16:creationId xmlns:a16="http://schemas.microsoft.com/office/drawing/2014/main" id="{6E20EADF-6A35-E5C3-AD96-6F1C1A1A7A5F}"/>
                </a:ext>
              </a:extLst>
            </p:cNvPr>
            <p:cNvSpPr txBox="1">
              <a:spLocks noChangeArrowheads="1"/>
            </p:cNvSpPr>
            <p:nvPr/>
          </p:nvSpPr>
          <p:spPr bwMode="auto">
            <a:xfrm>
              <a:off x="96" y="840"/>
              <a:ext cx="196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zh-CN" altLang="en-US" sz="2800">
                  <a:latin typeface="Times New Roman" panose="02020603050405020304" pitchFamily="18" charset="0"/>
                  <a:ea typeface="楷体_GB2312" pitchFamily="49" charset="-122"/>
                </a:rPr>
                <a:t>当                时</a:t>
              </a:r>
              <a:r>
                <a:rPr kumimoji="1" lang="en-US" altLang="zh-CN" sz="2800">
                  <a:latin typeface="Times New Roman" panose="02020603050405020304" pitchFamily="18" charset="0"/>
                  <a:ea typeface="楷体_GB2312" pitchFamily="49" charset="-122"/>
                </a:rPr>
                <a:t>, </a:t>
              </a:r>
            </a:p>
          </p:txBody>
        </p:sp>
        <p:graphicFrame>
          <p:nvGraphicFramePr>
            <p:cNvPr id="24596" name="Object 38">
              <a:extLst>
                <a:ext uri="{FF2B5EF4-FFF2-40B4-BE49-F238E27FC236}">
                  <a16:creationId xmlns:a16="http://schemas.microsoft.com/office/drawing/2014/main" id="{50C74DD2-8FB8-6C6B-D8D5-A34A6199436C}"/>
                </a:ext>
              </a:extLst>
            </p:cNvPr>
            <p:cNvGraphicFramePr>
              <a:graphicFrameLocks noChangeAspect="1"/>
            </p:cNvGraphicFramePr>
            <p:nvPr/>
          </p:nvGraphicFramePr>
          <p:xfrm>
            <a:off x="390" y="854"/>
            <a:ext cx="858" cy="298"/>
          </p:xfrm>
          <a:graphic>
            <a:graphicData uri="http://schemas.openxmlformats.org/presentationml/2006/ole">
              <mc:AlternateContent xmlns:mc="http://schemas.openxmlformats.org/markup-compatibility/2006">
                <mc:Choice xmlns:v="urn:schemas-microsoft-com:vml" Requires="v">
                  <p:oleObj name="Equation" r:id="rId14" imgW="1257081" imgH="374515" progId="Equation.3">
                    <p:embed/>
                  </p:oleObj>
                </mc:Choice>
                <mc:Fallback>
                  <p:oleObj name="Equation" r:id="rId14" imgW="1257081" imgH="374515" progId="Equation.3">
                    <p:embed/>
                    <p:pic>
                      <p:nvPicPr>
                        <p:cNvPr id="24596" name="Object 38">
                          <a:extLst>
                            <a:ext uri="{FF2B5EF4-FFF2-40B4-BE49-F238E27FC236}">
                              <a16:creationId xmlns:a16="http://schemas.microsoft.com/office/drawing/2014/main" id="{50C74DD2-8FB8-6C6B-D8D5-A34A6199436C}"/>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90" y="854"/>
                          <a:ext cx="858" cy="29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42023" name="Object 39">
            <a:extLst>
              <a:ext uri="{FF2B5EF4-FFF2-40B4-BE49-F238E27FC236}">
                <a16:creationId xmlns:a16="http://schemas.microsoft.com/office/drawing/2014/main" id="{4855DD7F-0F81-555A-68D3-3CE8AB2FFB03}"/>
              </a:ext>
            </a:extLst>
          </p:cNvPr>
          <p:cNvGraphicFramePr>
            <a:graphicFrameLocks noChangeAspect="1"/>
          </p:cNvGraphicFramePr>
          <p:nvPr/>
        </p:nvGraphicFramePr>
        <p:xfrm>
          <a:off x="4008438" y="3444875"/>
          <a:ext cx="1739900" cy="1041400"/>
        </p:xfrm>
        <a:graphic>
          <a:graphicData uri="http://schemas.openxmlformats.org/presentationml/2006/ole">
            <mc:AlternateContent xmlns:mc="http://schemas.openxmlformats.org/markup-compatibility/2006">
              <mc:Choice xmlns:v="urn:schemas-microsoft-com:vml" Requires="v">
                <p:oleObj name="Equation" r:id="rId16" imgW="1638115" imgH="946218" progId="Equation.3">
                  <p:embed/>
                </p:oleObj>
              </mc:Choice>
              <mc:Fallback>
                <p:oleObj name="Equation" r:id="rId16" imgW="1638115" imgH="946218" progId="Equation.3">
                  <p:embed/>
                  <p:pic>
                    <p:nvPicPr>
                      <p:cNvPr id="42023" name="Object 39">
                        <a:extLst>
                          <a:ext uri="{FF2B5EF4-FFF2-40B4-BE49-F238E27FC236}">
                            <a16:creationId xmlns:a16="http://schemas.microsoft.com/office/drawing/2014/main" id="{4855DD7F-0F81-555A-68D3-3CE8AB2FFB03}"/>
                          </a:ext>
                        </a:extLst>
                      </p:cNvPr>
                      <p:cNvPicPr>
                        <a:picLocks noChangeAspect="1" noChangeArrowheads="1"/>
                      </p:cNvPicPr>
                      <p:nvPr/>
                    </p:nvPicPr>
                    <p:blipFill>
                      <a:blip r:embed="rId17">
                        <a:grayscl/>
                        <a:biLevel thresh="50000"/>
                        <a:extLst>
                          <a:ext uri="{28A0092B-C50C-407E-A947-70E740481C1C}">
                            <a14:useLocalDpi xmlns:a14="http://schemas.microsoft.com/office/drawing/2010/main" val="0"/>
                          </a:ext>
                        </a:extLst>
                      </a:blip>
                      <a:srcRect/>
                      <a:stretch>
                        <a:fillRect/>
                      </a:stretch>
                    </p:blipFill>
                    <p:spPr bwMode="auto">
                      <a:xfrm>
                        <a:off x="4008438" y="3444875"/>
                        <a:ext cx="1739900" cy="1041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2024" name="Text Box 40">
            <a:extLst>
              <a:ext uri="{FF2B5EF4-FFF2-40B4-BE49-F238E27FC236}">
                <a16:creationId xmlns:a16="http://schemas.microsoft.com/office/drawing/2014/main" id="{D75F062E-F279-1695-D82C-A0561480E6E4}"/>
              </a:ext>
            </a:extLst>
          </p:cNvPr>
          <p:cNvSpPr txBox="1">
            <a:spLocks noChangeArrowheads="1"/>
          </p:cNvSpPr>
          <p:nvPr/>
        </p:nvSpPr>
        <p:spPr bwMode="auto">
          <a:xfrm>
            <a:off x="5808663" y="3733800"/>
            <a:ext cx="12192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zh-CN" altLang="en-US" sz="2800">
                <a:latin typeface="Times New Roman" panose="02020603050405020304" pitchFamily="18" charset="0"/>
                <a:ea typeface="楷体_GB2312" pitchFamily="49" charset="-122"/>
              </a:rPr>
              <a:t>收敛</a:t>
            </a:r>
            <a:r>
              <a:rPr kumimoji="1" lang="en-US" altLang="zh-CN" sz="2800">
                <a:latin typeface="Times New Roman" panose="02020603050405020304" pitchFamily="18" charset="0"/>
                <a:ea typeface="楷体_GB2312" pitchFamily="49" charset="-122"/>
              </a:rPr>
              <a:t>,</a:t>
            </a:r>
          </a:p>
        </p:txBody>
      </p:sp>
      <p:graphicFrame>
        <p:nvGraphicFramePr>
          <p:cNvPr id="42025" name="Object 41">
            <a:extLst>
              <a:ext uri="{FF2B5EF4-FFF2-40B4-BE49-F238E27FC236}">
                <a16:creationId xmlns:a16="http://schemas.microsoft.com/office/drawing/2014/main" id="{58568602-98D1-DC7D-26DD-16F2AC75D94F}"/>
              </a:ext>
            </a:extLst>
          </p:cNvPr>
          <p:cNvGraphicFramePr>
            <a:graphicFrameLocks noChangeAspect="1"/>
          </p:cNvGraphicFramePr>
          <p:nvPr/>
        </p:nvGraphicFramePr>
        <p:xfrm>
          <a:off x="6888163" y="3444875"/>
          <a:ext cx="1727200" cy="1041400"/>
        </p:xfrm>
        <a:graphic>
          <a:graphicData uri="http://schemas.openxmlformats.org/presentationml/2006/ole">
            <mc:AlternateContent xmlns:mc="http://schemas.openxmlformats.org/markup-compatibility/2006">
              <mc:Choice xmlns:v="urn:schemas-microsoft-com:vml" Requires="v">
                <p:oleObj name="Equation" r:id="rId18" imgW="1631992" imgH="946218" progId="Equation.3">
                  <p:embed/>
                </p:oleObj>
              </mc:Choice>
              <mc:Fallback>
                <p:oleObj name="Equation" r:id="rId18" imgW="1631992" imgH="946218" progId="Equation.3">
                  <p:embed/>
                  <p:pic>
                    <p:nvPicPr>
                      <p:cNvPr id="42025" name="Object 41">
                        <a:extLst>
                          <a:ext uri="{FF2B5EF4-FFF2-40B4-BE49-F238E27FC236}">
                            <a16:creationId xmlns:a16="http://schemas.microsoft.com/office/drawing/2014/main" id="{58568602-98D1-DC7D-26DD-16F2AC75D94F}"/>
                          </a:ext>
                        </a:extLst>
                      </p:cNvPr>
                      <p:cNvPicPr>
                        <a:picLocks noChangeAspect="1" noChangeArrowheads="1"/>
                      </p:cNvPicPr>
                      <p:nvPr/>
                    </p:nvPicPr>
                    <p:blipFill>
                      <a:blip r:embed="rId19">
                        <a:grayscl/>
                        <a:biLevel thresh="50000"/>
                        <a:extLst>
                          <a:ext uri="{28A0092B-C50C-407E-A947-70E740481C1C}">
                            <a14:useLocalDpi xmlns:a14="http://schemas.microsoft.com/office/drawing/2010/main" val="0"/>
                          </a:ext>
                        </a:extLst>
                      </a:blip>
                      <a:srcRect/>
                      <a:stretch>
                        <a:fillRect/>
                      </a:stretch>
                    </p:blipFill>
                    <p:spPr bwMode="auto">
                      <a:xfrm>
                        <a:off x="6888163" y="3444875"/>
                        <a:ext cx="1727200" cy="1041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2026" name="Text Box 42">
            <a:extLst>
              <a:ext uri="{FF2B5EF4-FFF2-40B4-BE49-F238E27FC236}">
                <a16:creationId xmlns:a16="http://schemas.microsoft.com/office/drawing/2014/main" id="{713CBEFA-0033-1443-B130-E1D88DDC0113}"/>
              </a:ext>
            </a:extLst>
          </p:cNvPr>
          <p:cNvSpPr txBox="1">
            <a:spLocks noChangeArrowheads="1"/>
          </p:cNvSpPr>
          <p:nvPr/>
        </p:nvSpPr>
        <p:spPr bwMode="auto">
          <a:xfrm>
            <a:off x="6934200" y="4452938"/>
            <a:ext cx="37338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zh-CN" altLang="en-US" sz="2800">
                <a:latin typeface="Times New Roman" panose="02020603050405020304" pitchFamily="18" charset="0"/>
                <a:ea typeface="楷体_GB2312" pitchFamily="49" charset="-122"/>
              </a:rPr>
              <a:t>故原幂级数</a:t>
            </a:r>
            <a:r>
              <a:rPr kumimoji="1" lang="zh-CN" altLang="en-US" sz="2800">
                <a:solidFill>
                  <a:srgbClr val="FF0000"/>
                </a:solidFill>
                <a:latin typeface="Times New Roman" panose="02020603050405020304" pitchFamily="18" charset="0"/>
                <a:ea typeface="楷体_GB2312" pitchFamily="49" charset="-122"/>
              </a:rPr>
              <a:t>绝对</a:t>
            </a:r>
            <a:r>
              <a:rPr kumimoji="1" lang="zh-CN" altLang="en-US" sz="2800">
                <a:latin typeface="Times New Roman" panose="02020603050405020304" pitchFamily="18" charset="0"/>
                <a:ea typeface="楷体_GB2312" pitchFamily="49" charset="-122"/>
              </a:rPr>
              <a:t>收敛 </a:t>
            </a:r>
            <a:r>
              <a:rPr kumimoji="1" lang="en-US" altLang="zh-CN" sz="2800">
                <a:latin typeface="Times New Roman" panose="02020603050405020304" pitchFamily="18" charset="0"/>
                <a:ea typeface="楷体_GB2312" pitchFamily="49" charset="-122"/>
              </a:rPr>
              <a:t>.</a:t>
            </a:r>
          </a:p>
        </p:txBody>
      </p:sp>
      <p:sp>
        <p:nvSpPr>
          <p:cNvPr id="42027" name="Text Box 43">
            <a:extLst>
              <a:ext uri="{FF2B5EF4-FFF2-40B4-BE49-F238E27FC236}">
                <a16:creationId xmlns:a16="http://schemas.microsoft.com/office/drawing/2014/main" id="{5AF142AF-7B8D-FF6B-9AC9-A11439D02B7B}"/>
              </a:ext>
            </a:extLst>
          </p:cNvPr>
          <p:cNvSpPr txBox="1">
            <a:spLocks noChangeArrowheads="1"/>
          </p:cNvSpPr>
          <p:nvPr/>
        </p:nvSpPr>
        <p:spPr bwMode="auto">
          <a:xfrm>
            <a:off x="8688388" y="3662363"/>
            <a:ext cx="13398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zh-CN" altLang="en-US" sz="2800">
                <a:latin typeface="Times New Roman" panose="02020603050405020304" pitchFamily="18" charset="0"/>
                <a:ea typeface="楷体_GB2312" pitchFamily="49" charset="-122"/>
              </a:rPr>
              <a:t>也收敛</a:t>
            </a:r>
            <a:r>
              <a:rPr kumimoji="1" lang="en-US" altLang="zh-CN" sz="2800">
                <a:latin typeface="Times New Roman" panose="02020603050405020304" pitchFamily="18" charset="0"/>
                <a:ea typeface="楷体_GB2312" pitchFamily="49" charset="-122"/>
              </a:rPr>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2009"/>
                                        </p:tgtEl>
                                        <p:attrNameLst>
                                          <p:attrName>style.visibility</p:attrName>
                                        </p:attrNameLst>
                                      </p:cBhvr>
                                      <p:to>
                                        <p:strVal val="visible"/>
                                      </p:to>
                                    </p:set>
                                    <p:animEffect transition="in" filter="wipe(left)">
                                      <p:cBhvr>
                                        <p:cTn id="7" dur="500"/>
                                        <p:tgtEl>
                                          <p:spTgt spid="42009"/>
                                        </p:tgtEl>
                                      </p:cBhvr>
                                    </p:animEffect>
                                  </p:childTnLst>
                                </p:cTn>
                              </p:par>
                            </p:childTnLst>
                          </p:cTn>
                        </p:par>
                        <p:par>
                          <p:cTn id="8" fill="hold" nodeType="afterGroup">
                            <p:stCondLst>
                              <p:cond delay="500"/>
                            </p:stCondLst>
                            <p:childTnLst>
                              <p:par>
                                <p:cTn id="9" presetID="22" presetClass="entr" presetSubtype="8" fill="hold" nodeType="afterEffect">
                                  <p:stCondLst>
                                    <p:cond delay="0"/>
                                  </p:stCondLst>
                                  <p:childTnLst>
                                    <p:set>
                                      <p:cBhvr>
                                        <p:cTn id="10" dur="1" fill="hold">
                                          <p:stCondLst>
                                            <p:cond delay="0"/>
                                          </p:stCondLst>
                                        </p:cTn>
                                        <p:tgtEl>
                                          <p:spTgt spid="42016"/>
                                        </p:tgtEl>
                                        <p:attrNameLst>
                                          <p:attrName>style.visibility</p:attrName>
                                        </p:attrNameLst>
                                      </p:cBhvr>
                                      <p:to>
                                        <p:strVal val="visible"/>
                                      </p:to>
                                    </p:set>
                                    <p:animEffect transition="in" filter="wipe(left)">
                                      <p:cBhvr>
                                        <p:cTn id="11" dur="500"/>
                                        <p:tgtEl>
                                          <p:spTgt spid="42016"/>
                                        </p:tgtEl>
                                      </p:cBhvr>
                                    </p:animEffect>
                                  </p:childTnLst>
                                </p:cTn>
                              </p:par>
                            </p:childTnLst>
                          </p:cTn>
                        </p:par>
                        <p:par>
                          <p:cTn id="12" fill="hold" nodeType="afterGroup">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42011"/>
                                        </p:tgtEl>
                                        <p:attrNameLst>
                                          <p:attrName>style.visibility</p:attrName>
                                        </p:attrNameLst>
                                      </p:cBhvr>
                                      <p:to>
                                        <p:strVal val="visible"/>
                                      </p:to>
                                    </p:set>
                                    <p:animEffect transition="in" filter="wipe(left)">
                                      <p:cBhvr>
                                        <p:cTn id="15" dur="500"/>
                                        <p:tgtEl>
                                          <p:spTgt spid="42011"/>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42012"/>
                                        </p:tgtEl>
                                        <p:attrNameLst>
                                          <p:attrName>style.visibility</p:attrName>
                                        </p:attrNameLst>
                                      </p:cBhvr>
                                      <p:to>
                                        <p:strVal val="visible"/>
                                      </p:to>
                                    </p:set>
                                    <p:animEffect transition="in" filter="wipe(left)">
                                      <p:cBhvr>
                                        <p:cTn id="20" dur="500"/>
                                        <p:tgtEl>
                                          <p:spTgt spid="42012"/>
                                        </p:tgtEl>
                                      </p:cBhvr>
                                    </p:animEffect>
                                  </p:childTnLst>
                                </p:cTn>
                              </p:par>
                            </p:childTnLst>
                          </p:cTn>
                        </p:par>
                        <p:par>
                          <p:cTn id="21" fill="hold" nodeType="afterGroup">
                            <p:stCondLst>
                              <p:cond delay="500"/>
                            </p:stCondLst>
                            <p:childTnLst>
                              <p:par>
                                <p:cTn id="22" presetID="22" presetClass="entr" presetSubtype="8" fill="hold" nodeType="afterEffect">
                                  <p:stCondLst>
                                    <p:cond delay="0"/>
                                  </p:stCondLst>
                                  <p:childTnLst>
                                    <p:set>
                                      <p:cBhvr>
                                        <p:cTn id="23" dur="1" fill="hold">
                                          <p:stCondLst>
                                            <p:cond delay="0"/>
                                          </p:stCondLst>
                                        </p:cTn>
                                        <p:tgtEl>
                                          <p:spTgt spid="42010"/>
                                        </p:tgtEl>
                                        <p:attrNameLst>
                                          <p:attrName>style.visibility</p:attrName>
                                        </p:attrNameLst>
                                      </p:cBhvr>
                                      <p:to>
                                        <p:strVal val="visible"/>
                                      </p:to>
                                    </p:set>
                                    <p:animEffect transition="in" filter="wipe(left)">
                                      <p:cBhvr>
                                        <p:cTn id="24" dur="500"/>
                                        <p:tgtEl>
                                          <p:spTgt spid="42010"/>
                                        </p:tgtEl>
                                      </p:cBhvr>
                                    </p:animEffect>
                                  </p:childTnLst>
                                </p:cTn>
                              </p:par>
                            </p:childTnLst>
                          </p:cTn>
                        </p:par>
                        <p:par>
                          <p:cTn id="25" fill="hold" nodeType="afterGroup">
                            <p:stCondLst>
                              <p:cond delay="1000"/>
                            </p:stCondLst>
                            <p:childTnLst>
                              <p:par>
                                <p:cTn id="26" presetID="22" presetClass="entr" presetSubtype="8" fill="hold" grpId="0" nodeType="afterEffect">
                                  <p:stCondLst>
                                    <p:cond delay="0"/>
                                  </p:stCondLst>
                                  <p:childTnLst>
                                    <p:set>
                                      <p:cBhvr>
                                        <p:cTn id="27" dur="1" fill="hold">
                                          <p:stCondLst>
                                            <p:cond delay="0"/>
                                          </p:stCondLst>
                                        </p:cTn>
                                        <p:tgtEl>
                                          <p:spTgt spid="42014"/>
                                        </p:tgtEl>
                                        <p:attrNameLst>
                                          <p:attrName>style.visibility</p:attrName>
                                        </p:attrNameLst>
                                      </p:cBhvr>
                                      <p:to>
                                        <p:strVal val="visible"/>
                                      </p:to>
                                    </p:set>
                                    <p:animEffect transition="in" filter="wipe(left)">
                                      <p:cBhvr>
                                        <p:cTn id="28" dur="500"/>
                                        <p:tgtEl>
                                          <p:spTgt spid="42014"/>
                                        </p:tgtEl>
                                      </p:cBhvr>
                                    </p:animEffect>
                                  </p:childTnLst>
                                </p:cTn>
                              </p:par>
                            </p:childTnLst>
                          </p:cTn>
                        </p:par>
                        <p:par>
                          <p:cTn id="29" fill="hold" nodeType="afterGroup">
                            <p:stCondLst>
                              <p:cond delay="1500"/>
                            </p:stCondLst>
                            <p:childTnLst>
                              <p:par>
                                <p:cTn id="30" presetID="22" presetClass="entr" presetSubtype="8" fill="hold" grpId="0" nodeType="afterEffect">
                                  <p:stCondLst>
                                    <p:cond delay="0"/>
                                  </p:stCondLst>
                                  <p:childTnLst>
                                    <p:set>
                                      <p:cBhvr>
                                        <p:cTn id="31" dur="1" fill="hold">
                                          <p:stCondLst>
                                            <p:cond delay="0"/>
                                          </p:stCondLst>
                                        </p:cTn>
                                        <p:tgtEl>
                                          <p:spTgt spid="42015"/>
                                        </p:tgtEl>
                                        <p:attrNameLst>
                                          <p:attrName>style.visibility</p:attrName>
                                        </p:attrNameLst>
                                      </p:cBhvr>
                                      <p:to>
                                        <p:strVal val="visible"/>
                                      </p:to>
                                    </p:set>
                                    <p:animEffect transition="in" filter="wipe(left)">
                                      <p:cBhvr>
                                        <p:cTn id="32" dur="500"/>
                                        <p:tgtEl>
                                          <p:spTgt spid="42015"/>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nodeType="clickEffect">
                                  <p:stCondLst>
                                    <p:cond delay="0"/>
                                  </p:stCondLst>
                                  <p:childTnLst>
                                    <p:set>
                                      <p:cBhvr>
                                        <p:cTn id="36" dur="1" fill="hold">
                                          <p:stCondLst>
                                            <p:cond delay="0"/>
                                          </p:stCondLst>
                                        </p:cTn>
                                        <p:tgtEl>
                                          <p:spTgt spid="42013"/>
                                        </p:tgtEl>
                                        <p:attrNameLst>
                                          <p:attrName>style.visibility</p:attrName>
                                        </p:attrNameLst>
                                      </p:cBhvr>
                                      <p:to>
                                        <p:strVal val="visible"/>
                                      </p:to>
                                    </p:set>
                                    <p:animEffect transition="in" filter="wipe(left)">
                                      <p:cBhvr>
                                        <p:cTn id="37" dur="500"/>
                                        <p:tgtEl>
                                          <p:spTgt spid="42013"/>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 presetClass="entr" presetSubtype="4" fill="hold" nodeType="clickEffect">
                                  <p:stCondLst>
                                    <p:cond delay="0"/>
                                  </p:stCondLst>
                                  <p:childTnLst>
                                    <p:set>
                                      <p:cBhvr>
                                        <p:cTn id="41" dur="1" fill="hold">
                                          <p:stCondLst>
                                            <p:cond delay="0"/>
                                          </p:stCondLst>
                                        </p:cTn>
                                        <p:tgtEl>
                                          <p:spTgt spid="42017"/>
                                        </p:tgtEl>
                                        <p:attrNameLst>
                                          <p:attrName>style.visibility</p:attrName>
                                        </p:attrNameLst>
                                      </p:cBhvr>
                                      <p:to>
                                        <p:strVal val="visible"/>
                                      </p:to>
                                    </p:set>
                                    <p:anim calcmode="lin" valueType="num">
                                      <p:cBhvr additive="base">
                                        <p:cTn id="42" dur="500" fill="hold"/>
                                        <p:tgtEl>
                                          <p:spTgt spid="42017"/>
                                        </p:tgtEl>
                                        <p:attrNameLst>
                                          <p:attrName>ppt_x</p:attrName>
                                        </p:attrNameLst>
                                      </p:cBhvr>
                                      <p:tavLst>
                                        <p:tav tm="0">
                                          <p:val>
                                            <p:strVal val="#ppt_x"/>
                                          </p:val>
                                        </p:tav>
                                        <p:tav tm="100000">
                                          <p:val>
                                            <p:strVal val="#ppt_x"/>
                                          </p:val>
                                        </p:tav>
                                      </p:tavLst>
                                    </p:anim>
                                    <p:anim calcmode="lin" valueType="num">
                                      <p:cBhvr additive="base">
                                        <p:cTn id="43" dur="500" fill="hold"/>
                                        <p:tgtEl>
                                          <p:spTgt spid="42017"/>
                                        </p:tgtEl>
                                        <p:attrNameLst>
                                          <p:attrName>ppt_y</p:attrName>
                                        </p:attrNameLst>
                                      </p:cBhvr>
                                      <p:tavLst>
                                        <p:tav tm="0">
                                          <p:val>
                                            <p:strVal val="1+#ppt_h/2"/>
                                          </p:val>
                                        </p:tav>
                                        <p:tav tm="100000">
                                          <p:val>
                                            <p:strVal val="#ppt_y"/>
                                          </p:val>
                                        </p:tav>
                                      </p:tavLst>
                                    </p:anim>
                                  </p:childTnLst>
                                </p:cTn>
                              </p:par>
                            </p:childTnLst>
                          </p:cTn>
                        </p:par>
                      </p:childTnLst>
                    </p:cTn>
                  </p:par>
                  <p:par>
                    <p:cTn id="44" fill="hold" nodeType="clickPar">
                      <p:stCondLst>
                        <p:cond delay="indefinite"/>
                      </p:stCondLst>
                      <p:childTnLst>
                        <p:par>
                          <p:cTn id="45" fill="hold" nodeType="withGroup">
                            <p:stCondLst>
                              <p:cond delay="0"/>
                            </p:stCondLst>
                            <p:childTnLst>
                              <p:par>
                                <p:cTn id="46" presetID="22" presetClass="entr" presetSubtype="8" fill="hold" nodeType="clickEffect">
                                  <p:stCondLst>
                                    <p:cond delay="0"/>
                                  </p:stCondLst>
                                  <p:childTnLst>
                                    <p:set>
                                      <p:cBhvr>
                                        <p:cTn id="47" dur="1" fill="hold">
                                          <p:stCondLst>
                                            <p:cond delay="0"/>
                                          </p:stCondLst>
                                        </p:cTn>
                                        <p:tgtEl>
                                          <p:spTgt spid="42018"/>
                                        </p:tgtEl>
                                        <p:attrNameLst>
                                          <p:attrName>style.visibility</p:attrName>
                                        </p:attrNameLst>
                                      </p:cBhvr>
                                      <p:to>
                                        <p:strVal val="visible"/>
                                      </p:to>
                                    </p:set>
                                    <p:animEffect transition="in" filter="wipe(left)">
                                      <p:cBhvr>
                                        <p:cTn id="48" dur="500"/>
                                        <p:tgtEl>
                                          <p:spTgt spid="42018"/>
                                        </p:tgtEl>
                                      </p:cBhvr>
                                    </p:animEffect>
                                  </p:childTnLst>
                                </p:cTn>
                              </p:par>
                            </p:childTnLst>
                          </p:cTn>
                        </p:par>
                      </p:childTnLst>
                    </p:cTn>
                  </p:par>
                  <p:par>
                    <p:cTn id="49" fill="hold" nodeType="clickPar">
                      <p:stCondLst>
                        <p:cond delay="indefinite"/>
                      </p:stCondLst>
                      <p:childTnLst>
                        <p:par>
                          <p:cTn id="50" fill="hold" nodeType="withGroup">
                            <p:stCondLst>
                              <p:cond delay="0"/>
                            </p:stCondLst>
                            <p:childTnLst>
                              <p:par>
                                <p:cTn id="51" presetID="22" presetClass="entr" presetSubtype="8" fill="hold" nodeType="clickEffect">
                                  <p:stCondLst>
                                    <p:cond delay="0"/>
                                  </p:stCondLst>
                                  <p:childTnLst>
                                    <p:set>
                                      <p:cBhvr>
                                        <p:cTn id="52" dur="1" fill="hold">
                                          <p:stCondLst>
                                            <p:cond delay="0"/>
                                          </p:stCondLst>
                                        </p:cTn>
                                        <p:tgtEl>
                                          <p:spTgt spid="42019"/>
                                        </p:tgtEl>
                                        <p:attrNameLst>
                                          <p:attrName>style.visibility</p:attrName>
                                        </p:attrNameLst>
                                      </p:cBhvr>
                                      <p:to>
                                        <p:strVal val="visible"/>
                                      </p:to>
                                    </p:set>
                                    <p:animEffect transition="in" filter="wipe(left)">
                                      <p:cBhvr>
                                        <p:cTn id="53" dur="500"/>
                                        <p:tgtEl>
                                          <p:spTgt spid="42019"/>
                                        </p:tgtEl>
                                      </p:cBhvr>
                                    </p:animEffect>
                                  </p:childTnLst>
                                </p:cTn>
                              </p:par>
                            </p:childTnLst>
                          </p:cTn>
                        </p:par>
                      </p:childTnLst>
                    </p:cTn>
                  </p:par>
                  <p:par>
                    <p:cTn id="54" fill="hold" nodeType="clickPar">
                      <p:stCondLst>
                        <p:cond delay="indefinite"/>
                      </p:stCondLst>
                      <p:childTnLst>
                        <p:par>
                          <p:cTn id="55" fill="hold" nodeType="withGroup">
                            <p:stCondLst>
                              <p:cond delay="0"/>
                            </p:stCondLst>
                            <p:childTnLst>
                              <p:par>
                                <p:cTn id="56" presetID="22" presetClass="entr" presetSubtype="8" fill="hold" nodeType="clickEffect">
                                  <p:stCondLst>
                                    <p:cond delay="0"/>
                                  </p:stCondLst>
                                  <p:childTnLst>
                                    <p:set>
                                      <p:cBhvr>
                                        <p:cTn id="57" dur="1" fill="hold">
                                          <p:stCondLst>
                                            <p:cond delay="0"/>
                                          </p:stCondLst>
                                        </p:cTn>
                                        <p:tgtEl>
                                          <p:spTgt spid="2"/>
                                        </p:tgtEl>
                                        <p:attrNameLst>
                                          <p:attrName>style.visibility</p:attrName>
                                        </p:attrNameLst>
                                      </p:cBhvr>
                                      <p:to>
                                        <p:strVal val="visible"/>
                                      </p:to>
                                    </p:set>
                                    <p:animEffect transition="in" filter="wipe(left)">
                                      <p:cBhvr>
                                        <p:cTn id="58" dur="500"/>
                                        <p:tgtEl>
                                          <p:spTgt spid="2"/>
                                        </p:tgtEl>
                                      </p:cBhvr>
                                    </p:animEffect>
                                  </p:childTnLst>
                                </p:cTn>
                              </p:par>
                            </p:childTnLst>
                          </p:cTn>
                        </p:par>
                      </p:childTnLst>
                    </p:cTn>
                  </p:par>
                  <p:par>
                    <p:cTn id="59" fill="hold" nodeType="clickPar">
                      <p:stCondLst>
                        <p:cond delay="indefinite"/>
                      </p:stCondLst>
                      <p:childTnLst>
                        <p:par>
                          <p:cTn id="60" fill="hold" nodeType="withGroup">
                            <p:stCondLst>
                              <p:cond delay="0"/>
                            </p:stCondLst>
                            <p:childTnLst>
                              <p:par>
                                <p:cTn id="61" presetID="22" presetClass="entr" presetSubtype="8" fill="hold" nodeType="clickEffect">
                                  <p:stCondLst>
                                    <p:cond delay="0"/>
                                  </p:stCondLst>
                                  <p:childTnLst>
                                    <p:set>
                                      <p:cBhvr>
                                        <p:cTn id="62" dur="1" fill="hold">
                                          <p:stCondLst>
                                            <p:cond delay="0"/>
                                          </p:stCondLst>
                                        </p:cTn>
                                        <p:tgtEl>
                                          <p:spTgt spid="42023"/>
                                        </p:tgtEl>
                                        <p:attrNameLst>
                                          <p:attrName>style.visibility</p:attrName>
                                        </p:attrNameLst>
                                      </p:cBhvr>
                                      <p:to>
                                        <p:strVal val="visible"/>
                                      </p:to>
                                    </p:set>
                                    <p:animEffect transition="in" filter="wipe(left)">
                                      <p:cBhvr>
                                        <p:cTn id="63" dur="500"/>
                                        <p:tgtEl>
                                          <p:spTgt spid="42023"/>
                                        </p:tgtEl>
                                      </p:cBhvr>
                                    </p:animEffect>
                                  </p:childTnLst>
                                </p:cTn>
                              </p:par>
                            </p:childTnLst>
                          </p:cTn>
                        </p:par>
                        <p:par>
                          <p:cTn id="64" fill="hold" nodeType="afterGroup">
                            <p:stCondLst>
                              <p:cond delay="500"/>
                            </p:stCondLst>
                            <p:childTnLst>
                              <p:par>
                                <p:cTn id="65" presetID="22" presetClass="entr" presetSubtype="8" fill="hold" grpId="0" nodeType="afterEffect">
                                  <p:stCondLst>
                                    <p:cond delay="0"/>
                                  </p:stCondLst>
                                  <p:childTnLst>
                                    <p:set>
                                      <p:cBhvr>
                                        <p:cTn id="66" dur="1" fill="hold">
                                          <p:stCondLst>
                                            <p:cond delay="0"/>
                                          </p:stCondLst>
                                        </p:cTn>
                                        <p:tgtEl>
                                          <p:spTgt spid="42024"/>
                                        </p:tgtEl>
                                        <p:attrNameLst>
                                          <p:attrName>style.visibility</p:attrName>
                                        </p:attrNameLst>
                                      </p:cBhvr>
                                      <p:to>
                                        <p:strVal val="visible"/>
                                      </p:to>
                                    </p:set>
                                    <p:animEffect transition="in" filter="wipe(left)">
                                      <p:cBhvr>
                                        <p:cTn id="67" dur="500"/>
                                        <p:tgtEl>
                                          <p:spTgt spid="42024"/>
                                        </p:tgtEl>
                                      </p:cBhvr>
                                    </p:animEffect>
                                  </p:childTnLst>
                                </p:cTn>
                              </p:par>
                            </p:childTnLst>
                          </p:cTn>
                        </p:par>
                      </p:childTnLst>
                    </p:cTn>
                  </p:par>
                  <p:par>
                    <p:cTn id="68" fill="hold" nodeType="clickPar">
                      <p:stCondLst>
                        <p:cond delay="indefinite"/>
                      </p:stCondLst>
                      <p:childTnLst>
                        <p:par>
                          <p:cTn id="69" fill="hold" nodeType="withGroup">
                            <p:stCondLst>
                              <p:cond delay="0"/>
                            </p:stCondLst>
                            <p:childTnLst>
                              <p:par>
                                <p:cTn id="70" presetID="22" presetClass="entr" presetSubtype="8" fill="hold" nodeType="clickEffect">
                                  <p:stCondLst>
                                    <p:cond delay="0"/>
                                  </p:stCondLst>
                                  <p:childTnLst>
                                    <p:set>
                                      <p:cBhvr>
                                        <p:cTn id="71" dur="1" fill="hold">
                                          <p:stCondLst>
                                            <p:cond delay="0"/>
                                          </p:stCondLst>
                                        </p:cTn>
                                        <p:tgtEl>
                                          <p:spTgt spid="42025"/>
                                        </p:tgtEl>
                                        <p:attrNameLst>
                                          <p:attrName>style.visibility</p:attrName>
                                        </p:attrNameLst>
                                      </p:cBhvr>
                                      <p:to>
                                        <p:strVal val="visible"/>
                                      </p:to>
                                    </p:set>
                                    <p:animEffect transition="in" filter="wipe(left)">
                                      <p:cBhvr>
                                        <p:cTn id="72" dur="500"/>
                                        <p:tgtEl>
                                          <p:spTgt spid="42025"/>
                                        </p:tgtEl>
                                      </p:cBhvr>
                                    </p:animEffect>
                                  </p:childTnLst>
                                </p:cTn>
                              </p:par>
                            </p:childTnLst>
                          </p:cTn>
                        </p:par>
                        <p:par>
                          <p:cTn id="73" fill="hold" nodeType="afterGroup">
                            <p:stCondLst>
                              <p:cond delay="500"/>
                            </p:stCondLst>
                            <p:childTnLst>
                              <p:par>
                                <p:cTn id="74" presetID="22" presetClass="entr" presetSubtype="8" fill="hold" grpId="0" nodeType="afterEffect">
                                  <p:stCondLst>
                                    <p:cond delay="0"/>
                                  </p:stCondLst>
                                  <p:childTnLst>
                                    <p:set>
                                      <p:cBhvr>
                                        <p:cTn id="75" dur="1" fill="hold">
                                          <p:stCondLst>
                                            <p:cond delay="0"/>
                                          </p:stCondLst>
                                        </p:cTn>
                                        <p:tgtEl>
                                          <p:spTgt spid="42027">
                                            <p:txEl>
                                              <p:pRg st="0" end="0"/>
                                            </p:txEl>
                                          </p:spTgt>
                                        </p:tgtEl>
                                        <p:attrNameLst>
                                          <p:attrName>style.visibility</p:attrName>
                                        </p:attrNameLst>
                                      </p:cBhvr>
                                      <p:to>
                                        <p:strVal val="visible"/>
                                      </p:to>
                                    </p:set>
                                    <p:animEffect transition="in" filter="wipe(left)">
                                      <p:cBhvr>
                                        <p:cTn id="76" dur="500"/>
                                        <p:tgtEl>
                                          <p:spTgt spid="42027">
                                            <p:txEl>
                                              <p:pRg st="0" end="0"/>
                                            </p:txEl>
                                          </p:spTgt>
                                        </p:tgtEl>
                                      </p:cBhvr>
                                    </p:animEffect>
                                  </p:childTnLst>
                                </p:cTn>
                              </p:par>
                            </p:childTnLst>
                          </p:cTn>
                        </p:par>
                      </p:childTnLst>
                    </p:cTn>
                  </p:par>
                  <p:par>
                    <p:cTn id="77" fill="hold" nodeType="clickPar">
                      <p:stCondLst>
                        <p:cond delay="indefinite"/>
                      </p:stCondLst>
                      <p:childTnLst>
                        <p:par>
                          <p:cTn id="78" fill="hold" nodeType="withGroup">
                            <p:stCondLst>
                              <p:cond delay="0"/>
                            </p:stCondLst>
                            <p:childTnLst>
                              <p:par>
                                <p:cTn id="79" presetID="22" presetClass="entr" presetSubtype="8" fill="hold" grpId="0" nodeType="clickEffect">
                                  <p:stCondLst>
                                    <p:cond delay="0"/>
                                  </p:stCondLst>
                                  <p:childTnLst>
                                    <p:set>
                                      <p:cBhvr>
                                        <p:cTn id="80" dur="1" fill="hold">
                                          <p:stCondLst>
                                            <p:cond delay="0"/>
                                          </p:stCondLst>
                                        </p:cTn>
                                        <p:tgtEl>
                                          <p:spTgt spid="42026"/>
                                        </p:tgtEl>
                                        <p:attrNameLst>
                                          <p:attrName>style.visibility</p:attrName>
                                        </p:attrNameLst>
                                      </p:cBhvr>
                                      <p:to>
                                        <p:strVal val="visible"/>
                                      </p:to>
                                    </p:set>
                                    <p:animEffect transition="in" filter="wipe(left)">
                                      <p:cBhvr>
                                        <p:cTn id="81" dur="500"/>
                                        <p:tgtEl>
                                          <p:spTgt spid="42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009" grpId="0" autoUpdateAnimBg="0"/>
      <p:bldP spid="42011" grpId="0" autoUpdateAnimBg="0"/>
      <p:bldP spid="42012" grpId="0" autoUpdateAnimBg="0"/>
      <p:bldP spid="42014" grpId="0" autoUpdateAnimBg="0"/>
      <p:bldP spid="42015" grpId="0" autoUpdateAnimBg="0"/>
      <p:bldP spid="42024" grpId="0" autoUpdateAnimBg="0"/>
      <p:bldP spid="42026" grpId="0" autoUpdateAnimBg="0"/>
      <p:bldP spid="42027" grpId="0" build="p" autoUpdateAnimBg="0" advAuto="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01" name="Text Box 13">
            <a:extLst>
              <a:ext uri="{FF2B5EF4-FFF2-40B4-BE49-F238E27FC236}">
                <a16:creationId xmlns:a16="http://schemas.microsoft.com/office/drawing/2014/main" id="{7FB6FD6C-B6DB-7686-6697-2053E34514E3}"/>
              </a:ext>
            </a:extLst>
          </p:cNvPr>
          <p:cNvSpPr txBox="1">
            <a:spLocks noChangeArrowheads="1"/>
          </p:cNvSpPr>
          <p:nvPr/>
        </p:nvSpPr>
        <p:spPr bwMode="auto">
          <a:xfrm>
            <a:off x="4800600" y="457200"/>
            <a:ext cx="3122613"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zh-CN" altLang="en-US" sz="2800">
                <a:latin typeface="Times New Roman" panose="02020603050405020304" pitchFamily="18" charset="0"/>
                <a:ea typeface="楷体_GB2312" pitchFamily="49" charset="-122"/>
              </a:rPr>
              <a:t>下面用</a:t>
            </a:r>
            <a:r>
              <a:rPr kumimoji="1" lang="zh-CN" altLang="en-US" sz="2800" b="1">
                <a:solidFill>
                  <a:schemeClr val="accent2"/>
                </a:solidFill>
                <a:latin typeface="Times New Roman" panose="02020603050405020304" pitchFamily="18" charset="0"/>
                <a:ea typeface="楷体_GB2312" pitchFamily="49" charset="-122"/>
              </a:rPr>
              <a:t>反证法</a:t>
            </a:r>
            <a:r>
              <a:rPr kumimoji="1" lang="zh-CN" altLang="en-US" sz="2800">
                <a:latin typeface="Times New Roman" panose="02020603050405020304" pitchFamily="18" charset="0"/>
                <a:ea typeface="楷体_GB2312" pitchFamily="49" charset="-122"/>
              </a:rPr>
              <a:t>证之</a:t>
            </a:r>
            <a:r>
              <a:rPr kumimoji="1" lang="en-US" altLang="zh-CN" sz="2800">
                <a:latin typeface="Times New Roman" panose="02020603050405020304" pitchFamily="18" charset="0"/>
                <a:ea typeface="楷体_GB2312" pitchFamily="49" charset="-122"/>
              </a:rPr>
              <a:t>.</a:t>
            </a:r>
          </a:p>
        </p:txBody>
      </p:sp>
      <p:sp>
        <p:nvSpPr>
          <p:cNvPr id="12302" name="Text Box 14">
            <a:extLst>
              <a:ext uri="{FF2B5EF4-FFF2-40B4-BE49-F238E27FC236}">
                <a16:creationId xmlns:a16="http://schemas.microsoft.com/office/drawing/2014/main" id="{B8AD589C-A8A2-CED0-9A51-F464CF65BFE7}"/>
              </a:ext>
            </a:extLst>
          </p:cNvPr>
          <p:cNvSpPr txBox="1">
            <a:spLocks noChangeArrowheads="1"/>
          </p:cNvSpPr>
          <p:nvPr/>
        </p:nvSpPr>
        <p:spPr bwMode="auto">
          <a:xfrm>
            <a:off x="2133600" y="1447800"/>
            <a:ext cx="2057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zh-CN" altLang="en-US" sz="2800">
                <a:latin typeface="Times New Roman" panose="02020603050405020304" pitchFamily="18" charset="0"/>
                <a:ea typeface="楷体_GB2312" pitchFamily="49" charset="-122"/>
              </a:rPr>
              <a:t>假设有一点</a:t>
            </a:r>
          </a:p>
        </p:txBody>
      </p:sp>
      <p:graphicFrame>
        <p:nvGraphicFramePr>
          <p:cNvPr id="12303" name="Object 15">
            <a:extLst>
              <a:ext uri="{FF2B5EF4-FFF2-40B4-BE49-F238E27FC236}">
                <a16:creationId xmlns:a16="http://schemas.microsoft.com/office/drawing/2014/main" id="{BADE58DD-ABD1-9B06-F446-EDF2E90EA297}"/>
              </a:ext>
            </a:extLst>
          </p:cNvPr>
          <p:cNvGraphicFramePr>
            <a:graphicFrameLocks noChangeAspect="1"/>
          </p:cNvGraphicFramePr>
          <p:nvPr/>
        </p:nvGraphicFramePr>
        <p:xfrm>
          <a:off x="4038600" y="1447800"/>
          <a:ext cx="331788" cy="533400"/>
        </p:xfrm>
        <a:graphic>
          <a:graphicData uri="http://schemas.openxmlformats.org/presentationml/2006/ole">
            <mc:AlternateContent xmlns:mc="http://schemas.openxmlformats.org/markup-compatibility/2006">
              <mc:Choice xmlns:v="urn:schemas-microsoft-com:vml" Requires="v">
                <p:oleObj name="公式" r:id="rId2" imgW="69707" imgH="171653" progId="Equation.3">
                  <p:embed/>
                </p:oleObj>
              </mc:Choice>
              <mc:Fallback>
                <p:oleObj name="公式" r:id="rId2" imgW="69707" imgH="171653" progId="Equation.3">
                  <p:embed/>
                  <p:pic>
                    <p:nvPicPr>
                      <p:cNvPr id="12303" name="Object 15">
                        <a:extLst>
                          <a:ext uri="{FF2B5EF4-FFF2-40B4-BE49-F238E27FC236}">
                            <a16:creationId xmlns:a16="http://schemas.microsoft.com/office/drawing/2014/main" id="{BADE58DD-ABD1-9B06-F446-EDF2E90EA2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8600" y="1447800"/>
                        <a:ext cx="331788" cy="53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304" name="Object 16">
            <a:extLst>
              <a:ext uri="{FF2B5EF4-FFF2-40B4-BE49-F238E27FC236}">
                <a16:creationId xmlns:a16="http://schemas.microsoft.com/office/drawing/2014/main" id="{F8F5C621-6708-D335-4741-7D461DBEBF0D}"/>
              </a:ext>
            </a:extLst>
          </p:cNvPr>
          <p:cNvGraphicFramePr>
            <a:graphicFrameLocks noChangeAspect="1"/>
          </p:cNvGraphicFramePr>
          <p:nvPr/>
        </p:nvGraphicFramePr>
        <p:xfrm>
          <a:off x="5257800" y="1447800"/>
          <a:ext cx="1143000" cy="439738"/>
        </p:xfrm>
        <a:graphic>
          <a:graphicData uri="http://schemas.openxmlformats.org/presentationml/2006/ole">
            <mc:AlternateContent xmlns:mc="http://schemas.openxmlformats.org/markup-compatibility/2006">
              <mc:Choice xmlns:v="urn:schemas-microsoft-com:vml" Requires="v">
                <p:oleObj name="公式" r:id="rId4" imgW="723917" imgH="222250" progId="Equation.3">
                  <p:embed/>
                </p:oleObj>
              </mc:Choice>
              <mc:Fallback>
                <p:oleObj name="公式" r:id="rId4" imgW="723917" imgH="222250" progId="Equation.3">
                  <p:embed/>
                  <p:pic>
                    <p:nvPicPr>
                      <p:cNvPr id="12304" name="Object 16">
                        <a:extLst>
                          <a:ext uri="{FF2B5EF4-FFF2-40B4-BE49-F238E27FC236}">
                            <a16:creationId xmlns:a16="http://schemas.microsoft.com/office/drawing/2014/main" id="{F8F5C621-6708-D335-4741-7D461DBEBF0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57800" y="1447800"/>
                        <a:ext cx="1143000" cy="4397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305" name="Object 17">
            <a:extLst>
              <a:ext uri="{FF2B5EF4-FFF2-40B4-BE49-F238E27FC236}">
                <a16:creationId xmlns:a16="http://schemas.microsoft.com/office/drawing/2014/main" id="{206285AF-2A03-B858-D59A-61D386A3E82E}"/>
              </a:ext>
            </a:extLst>
          </p:cNvPr>
          <p:cNvGraphicFramePr>
            <a:graphicFrameLocks noChangeAspect="1"/>
          </p:cNvGraphicFramePr>
          <p:nvPr/>
        </p:nvGraphicFramePr>
        <p:xfrm>
          <a:off x="3810000" y="2209800"/>
          <a:ext cx="446088" cy="539750"/>
        </p:xfrm>
        <a:graphic>
          <a:graphicData uri="http://schemas.openxmlformats.org/presentationml/2006/ole">
            <mc:AlternateContent xmlns:mc="http://schemas.openxmlformats.org/markup-compatibility/2006">
              <mc:Choice xmlns:v="urn:schemas-microsoft-com:vml" Requires="v">
                <p:oleObj name="公式" r:id="rId6" imgW="146008" imgH="190568" progId="Equation.3">
                  <p:embed/>
                </p:oleObj>
              </mc:Choice>
              <mc:Fallback>
                <p:oleObj name="公式" r:id="rId6" imgW="146008" imgH="190568" progId="Equation.3">
                  <p:embed/>
                  <p:pic>
                    <p:nvPicPr>
                      <p:cNvPr id="12305" name="Object 17">
                        <a:extLst>
                          <a:ext uri="{FF2B5EF4-FFF2-40B4-BE49-F238E27FC236}">
                            <a16:creationId xmlns:a16="http://schemas.microsoft.com/office/drawing/2014/main" id="{206285AF-2A03-B858-D59A-61D386A3E82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10000" y="2209800"/>
                        <a:ext cx="446088" cy="539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307" name="Object 19">
            <a:extLst>
              <a:ext uri="{FF2B5EF4-FFF2-40B4-BE49-F238E27FC236}">
                <a16:creationId xmlns:a16="http://schemas.microsoft.com/office/drawing/2014/main" id="{460A2F12-73BB-C990-6B88-CF9B37D46E07}"/>
              </a:ext>
            </a:extLst>
          </p:cNvPr>
          <p:cNvGraphicFramePr>
            <a:graphicFrameLocks noChangeAspect="1"/>
          </p:cNvGraphicFramePr>
          <p:nvPr/>
        </p:nvGraphicFramePr>
        <p:xfrm>
          <a:off x="5257800" y="2971800"/>
          <a:ext cx="1320800" cy="515938"/>
        </p:xfrm>
        <a:graphic>
          <a:graphicData uri="http://schemas.openxmlformats.org/presentationml/2006/ole">
            <mc:AlternateContent xmlns:mc="http://schemas.openxmlformats.org/markup-compatibility/2006">
              <mc:Choice xmlns:v="urn:schemas-microsoft-com:vml" Requires="v">
                <p:oleObj name="公式" r:id="rId8" imgW="717323" imgH="222250" progId="Equation.3">
                  <p:embed/>
                </p:oleObj>
              </mc:Choice>
              <mc:Fallback>
                <p:oleObj name="公式" r:id="rId8" imgW="717323" imgH="222250" progId="Equation.3">
                  <p:embed/>
                  <p:pic>
                    <p:nvPicPr>
                      <p:cNvPr id="12307" name="Object 19">
                        <a:extLst>
                          <a:ext uri="{FF2B5EF4-FFF2-40B4-BE49-F238E27FC236}">
                            <a16:creationId xmlns:a16="http://schemas.microsoft.com/office/drawing/2014/main" id="{460A2F12-73BB-C990-6B88-CF9B37D46E0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257800" y="2971800"/>
                        <a:ext cx="1320800" cy="5159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310" name="Text Box 22">
            <a:extLst>
              <a:ext uri="{FF2B5EF4-FFF2-40B4-BE49-F238E27FC236}">
                <a16:creationId xmlns:a16="http://schemas.microsoft.com/office/drawing/2014/main" id="{E1962B36-E591-605A-B346-A617B4C492E8}"/>
              </a:ext>
            </a:extLst>
          </p:cNvPr>
          <p:cNvSpPr txBox="1">
            <a:spLocks noChangeArrowheads="1"/>
          </p:cNvSpPr>
          <p:nvPr/>
        </p:nvSpPr>
        <p:spPr bwMode="auto">
          <a:xfrm>
            <a:off x="4419600" y="1447800"/>
            <a:ext cx="11430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zh-CN" altLang="en-US" sz="2800">
                <a:latin typeface="Times New Roman" panose="02020603050405020304" pitchFamily="18" charset="0"/>
                <a:ea typeface="楷体_GB2312" pitchFamily="49" charset="-122"/>
              </a:rPr>
              <a:t>满足</a:t>
            </a:r>
          </a:p>
        </p:txBody>
      </p:sp>
      <p:sp>
        <p:nvSpPr>
          <p:cNvPr id="12311" name="Text Box 23">
            <a:extLst>
              <a:ext uri="{FF2B5EF4-FFF2-40B4-BE49-F238E27FC236}">
                <a16:creationId xmlns:a16="http://schemas.microsoft.com/office/drawing/2014/main" id="{2820224C-8A6E-0DC3-DD67-EF437E5728DE}"/>
              </a:ext>
            </a:extLst>
          </p:cNvPr>
          <p:cNvSpPr txBox="1">
            <a:spLocks noChangeArrowheads="1"/>
          </p:cNvSpPr>
          <p:nvPr/>
        </p:nvSpPr>
        <p:spPr bwMode="auto">
          <a:xfrm>
            <a:off x="6400800" y="1371600"/>
            <a:ext cx="2819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zh-CN" altLang="en-US" sz="2800">
                <a:latin typeface="Times New Roman" panose="02020603050405020304" pitchFamily="18" charset="0"/>
                <a:ea typeface="楷体_GB2312" pitchFamily="49" charset="-122"/>
              </a:rPr>
              <a:t>且使级数收敛 </a:t>
            </a:r>
            <a:r>
              <a:rPr kumimoji="1" lang="en-US" altLang="zh-CN" sz="2800">
                <a:latin typeface="Times New Roman" panose="02020603050405020304" pitchFamily="18" charset="0"/>
                <a:ea typeface="楷体_GB2312" pitchFamily="49" charset="-122"/>
              </a:rPr>
              <a:t>,</a:t>
            </a:r>
          </a:p>
        </p:txBody>
      </p:sp>
      <p:sp>
        <p:nvSpPr>
          <p:cNvPr id="12313" name="Text Box 25">
            <a:extLst>
              <a:ext uri="{FF2B5EF4-FFF2-40B4-BE49-F238E27FC236}">
                <a16:creationId xmlns:a16="http://schemas.microsoft.com/office/drawing/2014/main" id="{2958D68E-525B-381E-C349-53C86342DCB1}"/>
              </a:ext>
            </a:extLst>
          </p:cNvPr>
          <p:cNvSpPr txBox="1">
            <a:spLocks noChangeArrowheads="1"/>
          </p:cNvSpPr>
          <p:nvPr/>
        </p:nvSpPr>
        <p:spPr bwMode="auto">
          <a:xfrm>
            <a:off x="2209800" y="2209800"/>
            <a:ext cx="25082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zh-CN" altLang="en-US" sz="2800">
                <a:latin typeface="Times New Roman" panose="02020603050405020304" pitchFamily="18" charset="0"/>
                <a:ea typeface="楷体_GB2312" pitchFamily="49" charset="-122"/>
              </a:rPr>
              <a:t>级数在点</a:t>
            </a:r>
          </a:p>
        </p:txBody>
      </p:sp>
      <p:sp>
        <p:nvSpPr>
          <p:cNvPr id="12315" name="Text Box 27">
            <a:extLst>
              <a:ext uri="{FF2B5EF4-FFF2-40B4-BE49-F238E27FC236}">
                <a16:creationId xmlns:a16="http://schemas.microsoft.com/office/drawing/2014/main" id="{6195F711-320E-5BD1-2EC1-A4930E08E0FB}"/>
              </a:ext>
            </a:extLst>
          </p:cNvPr>
          <p:cNvSpPr txBox="1">
            <a:spLocks noChangeArrowheads="1"/>
          </p:cNvSpPr>
          <p:nvPr/>
        </p:nvSpPr>
        <p:spPr bwMode="auto">
          <a:xfrm>
            <a:off x="6477000" y="2971800"/>
            <a:ext cx="41910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zh-CN" altLang="en-US" sz="2800">
                <a:latin typeface="Times New Roman" panose="02020603050405020304" pitchFamily="18" charset="0"/>
                <a:ea typeface="楷体_GB2312" pitchFamily="49" charset="-122"/>
              </a:rPr>
              <a:t>的 </a:t>
            </a:r>
            <a:r>
              <a:rPr kumimoji="1" lang="en-US" altLang="zh-CN" sz="2800" i="1">
                <a:latin typeface="Times New Roman" panose="02020603050405020304" pitchFamily="18" charset="0"/>
                <a:ea typeface="楷体_GB2312" pitchFamily="49" charset="-122"/>
              </a:rPr>
              <a:t>x</a:t>
            </a:r>
            <a:r>
              <a:rPr kumimoji="1" lang="en-US" altLang="zh-CN" sz="2800">
                <a:latin typeface="Times New Roman" panose="02020603050405020304" pitchFamily="18" charset="0"/>
                <a:ea typeface="楷体_GB2312" pitchFamily="49" charset="-122"/>
              </a:rPr>
              <a:t> , </a:t>
            </a:r>
            <a:r>
              <a:rPr kumimoji="1" lang="zh-CN" altLang="en-US" sz="2800">
                <a:latin typeface="Times New Roman" panose="02020603050405020304" pitchFamily="18" charset="0"/>
                <a:ea typeface="楷体_GB2312" pitchFamily="49" charset="-122"/>
              </a:rPr>
              <a:t>原幂级数也</a:t>
            </a:r>
            <a:r>
              <a:rPr kumimoji="1" lang="zh-CN" altLang="en-US" sz="2800">
                <a:solidFill>
                  <a:srgbClr val="CC0000"/>
                </a:solidFill>
                <a:latin typeface="Times New Roman" panose="02020603050405020304" pitchFamily="18" charset="0"/>
                <a:ea typeface="楷体_GB2312" pitchFamily="49" charset="-122"/>
              </a:rPr>
              <a:t>发散</a:t>
            </a:r>
            <a:r>
              <a:rPr kumimoji="1" lang="zh-CN" altLang="en-US" sz="2800">
                <a:solidFill>
                  <a:schemeClr val="tx2"/>
                </a:solidFill>
                <a:latin typeface="Times New Roman" panose="02020603050405020304" pitchFamily="18" charset="0"/>
                <a:ea typeface="楷体_GB2312" pitchFamily="49" charset="-122"/>
              </a:rPr>
              <a:t> </a:t>
            </a:r>
            <a:r>
              <a:rPr kumimoji="1" lang="en-US" altLang="zh-CN" sz="2800">
                <a:solidFill>
                  <a:schemeClr val="tx2"/>
                </a:solidFill>
                <a:latin typeface="Times New Roman" panose="02020603050405020304" pitchFamily="18" charset="0"/>
                <a:ea typeface="楷体_GB2312" pitchFamily="49" charset="-122"/>
              </a:rPr>
              <a:t>.</a:t>
            </a:r>
            <a:r>
              <a:rPr kumimoji="1" lang="en-US" altLang="zh-CN" sz="2800">
                <a:latin typeface="Times New Roman" panose="02020603050405020304" pitchFamily="18" charset="0"/>
                <a:ea typeface="楷体_GB2312" pitchFamily="49" charset="-122"/>
              </a:rPr>
              <a:t> </a:t>
            </a:r>
          </a:p>
        </p:txBody>
      </p:sp>
      <p:sp>
        <p:nvSpPr>
          <p:cNvPr id="12317" name="Text Box 29">
            <a:extLst>
              <a:ext uri="{FF2B5EF4-FFF2-40B4-BE49-F238E27FC236}">
                <a16:creationId xmlns:a16="http://schemas.microsoft.com/office/drawing/2014/main" id="{9C7A78F5-8D87-CE91-E41C-A93681A370B4}"/>
              </a:ext>
            </a:extLst>
          </p:cNvPr>
          <p:cNvSpPr txBox="1">
            <a:spLocks noChangeArrowheads="1"/>
          </p:cNvSpPr>
          <p:nvPr/>
        </p:nvSpPr>
        <p:spPr bwMode="auto">
          <a:xfrm>
            <a:off x="1981200" y="2971800"/>
            <a:ext cx="3581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zh-CN" altLang="en-US" sz="2800">
                <a:latin typeface="Times New Roman" panose="02020603050405020304" pitchFamily="18" charset="0"/>
                <a:ea typeface="楷体_GB2312" pitchFamily="49" charset="-122"/>
              </a:rPr>
              <a:t>则对一切满足不等式</a:t>
            </a:r>
          </a:p>
        </p:txBody>
      </p:sp>
      <p:sp>
        <p:nvSpPr>
          <p:cNvPr id="12318" name="Text Box 30">
            <a:extLst>
              <a:ext uri="{FF2B5EF4-FFF2-40B4-BE49-F238E27FC236}">
                <a16:creationId xmlns:a16="http://schemas.microsoft.com/office/drawing/2014/main" id="{85BBE4D1-830F-106C-2338-D3157FB696A7}"/>
              </a:ext>
            </a:extLst>
          </p:cNvPr>
          <p:cNvSpPr txBox="1">
            <a:spLocks noChangeArrowheads="1"/>
          </p:cNvSpPr>
          <p:nvPr/>
        </p:nvSpPr>
        <p:spPr bwMode="auto">
          <a:xfrm>
            <a:off x="8705850" y="1371600"/>
            <a:ext cx="19621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zh-CN" altLang="en-US" sz="2800">
                <a:latin typeface="Times New Roman" panose="02020603050405020304" pitchFamily="18" charset="0"/>
                <a:ea typeface="楷体_GB2312" pitchFamily="49" charset="-122"/>
              </a:rPr>
              <a:t>则由前可知</a:t>
            </a:r>
          </a:p>
        </p:txBody>
      </p:sp>
      <p:sp>
        <p:nvSpPr>
          <p:cNvPr id="12319" name="Text Box 31">
            <a:extLst>
              <a:ext uri="{FF2B5EF4-FFF2-40B4-BE49-F238E27FC236}">
                <a16:creationId xmlns:a16="http://schemas.microsoft.com/office/drawing/2014/main" id="{97487777-6A93-C4EB-F01A-C23726315075}"/>
              </a:ext>
            </a:extLst>
          </p:cNvPr>
          <p:cNvSpPr txBox="1">
            <a:spLocks noChangeArrowheads="1"/>
          </p:cNvSpPr>
          <p:nvPr/>
        </p:nvSpPr>
        <p:spPr bwMode="auto">
          <a:xfrm>
            <a:off x="4298950" y="2209800"/>
            <a:ext cx="17843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zh-CN" altLang="en-US" sz="2800">
                <a:latin typeface="Times New Roman" panose="02020603050405020304" pitchFamily="18" charset="0"/>
                <a:ea typeface="楷体_GB2312" pitchFamily="49" charset="-122"/>
              </a:rPr>
              <a:t>也应收敛</a:t>
            </a:r>
            <a:r>
              <a:rPr kumimoji="1" lang="en-US" altLang="zh-CN" sz="2800">
                <a:latin typeface="Times New Roman" panose="02020603050405020304" pitchFamily="18" charset="0"/>
                <a:ea typeface="楷体_GB2312" pitchFamily="49" charset="-122"/>
              </a:rPr>
              <a:t>, </a:t>
            </a:r>
          </a:p>
        </p:txBody>
      </p:sp>
      <p:sp>
        <p:nvSpPr>
          <p:cNvPr id="12320" name="Text Box 32">
            <a:extLst>
              <a:ext uri="{FF2B5EF4-FFF2-40B4-BE49-F238E27FC236}">
                <a16:creationId xmlns:a16="http://schemas.microsoft.com/office/drawing/2014/main" id="{47F743B8-1190-0BAF-4F0D-BB02D0A8D8F0}"/>
              </a:ext>
            </a:extLst>
          </p:cNvPr>
          <p:cNvSpPr txBox="1">
            <a:spLocks noChangeArrowheads="1"/>
          </p:cNvSpPr>
          <p:nvPr/>
        </p:nvSpPr>
        <p:spPr bwMode="auto">
          <a:xfrm>
            <a:off x="6096000" y="2187575"/>
            <a:ext cx="23177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zh-CN" altLang="en-US" sz="2800">
                <a:latin typeface="Times New Roman" panose="02020603050405020304" pitchFamily="18" charset="0"/>
                <a:ea typeface="楷体_GB2312" pitchFamily="49" charset="-122"/>
              </a:rPr>
              <a:t>与所设矛盾。</a:t>
            </a:r>
          </a:p>
        </p:txBody>
      </p:sp>
      <p:sp>
        <p:nvSpPr>
          <p:cNvPr id="12324" name="Text Box 36">
            <a:extLst>
              <a:ext uri="{FF2B5EF4-FFF2-40B4-BE49-F238E27FC236}">
                <a16:creationId xmlns:a16="http://schemas.microsoft.com/office/drawing/2014/main" id="{6C733F5E-9A1C-C6E6-449A-2C80EBAA439D}"/>
              </a:ext>
            </a:extLst>
          </p:cNvPr>
          <p:cNvSpPr txBox="1">
            <a:spLocks noChangeArrowheads="1"/>
          </p:cNvSpPr>
          <p:nvPr/>
        </p:nvSpPr>
        <p:spPr bwMode="auto">
          <a:xfrm>
            <a:off x="8686800" y="3810000"/>
            <a:ext cx="1547813"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zh-CN" altLang="en-US" sz="2800" b="1">
                <a:solidFill>
                  <a:schemeClr val="accent2"/>
                </a:solidFill>
                <a:latin typeface="Times New Roman" panose="02020603050405020304" pitchFamily="18" charset="0"/>
                <a:ea typeface="楷体_GB2312" pitchFamily="49" charset="-122"/>
              </a:rPr>
              <a:t>证毕</a:t>
            </a:r>
          </a:p>
        </p:txBody>
      </p:sp>
      <p:sp>
        <p:nvSpPr>
          <p:cNvPr id="12325" name="Text Box 37">
            <a:extLst>
              <a:ext uri="{FF2B5EF4-FFF2-40B4-BE49-F238E27FC236}">
                <a16:creationId xmlns:a16="http://schemas.microsoft.com/office/drawing/2014/main" id="{815FCF59-5715-19D8-09C2-41FFBCBF1106}"/>
              </a:ext>
            </a:extLst>
          </p:cNvPr>
          <p:cNvSpPr txBox="1">
            <a:spLocks noChangeArrowheads="1"/>
          </p:cNvSpPr>
          <p:nvPr/>
        </p:nvSpPr>
        <p:spPr bwMode="auto">
          <a:xfrm>
            <a:off x="1822450" y="546100"/>
            <a:ext cx="6921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zh-CN" altLang="en-US" sz="2800">
                <a:latin typeface="Times New Roman" panose="02020603050405020304" pitchFamily="18" charset="0"/>
                <a:ea typeface="楷体_GB2312" pitchFamily="49" charset="-122"/>
              </a:rPr>
              <a:t>设</a:t>
            </a:r>
          </a:p>
        </p:txBody>
      </p:sp>
      <p:sp>
        <p:nvSpPr>
          <p:cNvPr id="12326" name="Text Box 38">
            <a:extLst>
              <a:ext uri="{FF2B5EF4-FFF2-40B4-BE49-F238E27FC236}">
                <a16:creationId xmlns:a16="http://schemas.microsoft.com/office/drawing/2014/main" id="{E4D95B79-7C8A-5605-6F03-7123BF693A20}"/>
              </a:ext>
            </a:extLst>
          </p:cNvPr>
          <p:cNvSpPr txBox="1">
            <a:spLocks noChangeArrowheads="1"/>
          </p:cNvSpPr>
          <p:nvPr/>
        </p:nvSpPr>
        <p:spPr bwMode="auto">
          <a:xfrm>
            <a:off x="3581400" y="533400"/>
            <a:ext cx="1295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zh-CN" altLang="en-US" sz="2800">
                <a:latin typeface="Times New Roman" panose="02020603050405020304" pitchFamily="18" charset="0"/>
                <a:ea typeface="楷体_GB2312" pitchFamily="49" charset="-122"/>
              </a:rPr>
              <a:t>发散</a:t>
            </a:r>
            <a:r>
              <a:rPr kumimoji="1" lang="en-US" altLang="zh-CN" sz="2800">
                <a:latin typeface="Times New Roman" panose="02020603050405020304" pitchFamily="18" charset="0"/>
                <a:ea typeface="楷体_GB2312" pitchFamily="49" charset="-122"/>
              </a:rPr>
              <a:t>,</a:t>
            </a:r>
          </a:p>
        </p:txBody>
      </p:sp>
      <p:graphicFrame>
        <p:nvGraphicFramePr>
          <p:cNvPr id="12327" name="Object 39">
            <a:extLst>
              <a:ext uri="{FF2B5EF4-FFF2-40B4-BE49-F238E27FC236}">
                <a16:creationId xmlns:a16="http://schemas.microsoft.com/office/drawing/2014/main" id="{ABA3EE59-7863-50B8-D4DF-F455E337B324}"/>
              </a:ext>
            </a:extLst>
          </p:cNvPr>
          <p:cNvGraphicFramePr>
            <a:graphicFrameLocks noChangeAspect="1"/>
          </p:cNvGraphicFramePr>
          <p:nvPr/>
        </p:nvGraphicFramePr>
        <p:xfrm>
          <a:off x="2362200" y="304800"/>
          <a:ext cx="1136650" cy="828675"/>
        </p:xfrm>
        <a:graphic>
          <a:graphicData uri="http://schemas.openxmlformats.org/presentationml/2006/ole">
            <mc:AlternateContent xmlns:mc="http://schemas.openxmlformats.org/markup-compatibility/2006">
              <mc:Choice xmlns:v="urn:schemas-microsoft-com:vml" Requires="v">
                <p:oleObj name="公式" r:id="rId10" imgW="514325" imgH="342832" progId="Equation.3">
                  <p:embed/>
                </p:oleObj>
              </mc:Choice>
              <mc:Fallback>
                <p:oleObj name="公式" r:id="rId10" imgW="514325" imgH="342832" progId="Equation.3">
                  <p:embed/>
                  <p:pic>
                    <p:nvPicPr>
                      <p:cNvPr id="12327" name="Object 39">
                        <a:extLst>
                          <a:ext uri="{FF2B5EF4-FFF2-40B4-BE49-F238E27FC236}">
                            <a16:creationId xmlns:a16="http://schemas.microsoft.com/office/drawing/2014/main" id="{ABA3EE59-7863-50B8-D4DF-F455E337B324}"/>
                          </a:ext>
                        </a:extLst>
                      </p:cNvPr>
                      <p:cNvPicPr>
                        <a:picLocks noChangeAspect="1" noChangeArrowheads="1"/>
                      </p:cNvPicPr>
                      <p:nvPr/>
                    </p:nvPicPr>
                    <p:blipFill>
                      <a:blip r:embed="rId11">
                        <a:grayscl/>
                        <a:biLevel thresh="50000"/>
                        <a:extLst>
                          <a:ext uri="{28A0092B-C50C-407E-A947-70E740481C1C}">
                            <a14:useLocalDpi xmlns:a14="http://schemas.microsoft.com/office/drawing/2010/main" val="0"/>
                          </a:ext>
                        </a:extLst>
                      </a:blip>
                      <a:srcRect/>
                      <a:stretch>
                        <a:fillRect/>
                      </a:stretch>
                    </p:blipFill>
                    <p:spPr bwMode="auto">
                      <a:xfrm>
                        <a:off x="2362200" y="304800"/>
                        <a:ext cx="1136650" cy="828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2325"/>
                                        </p:tgtEl>
                                        <p:attrNameLst>
                                          <p:attrName>style.visibility</p:attrName>
                                        </p:attrNameLst>
                                      </p:cBhvr>
                                      <p:to>
                                        <p:strVal val="visible"/>
                                      </p:to>
                                    </p:set>
                                    <p:animEffect transition="in" filter="wipe(left)">
                                      <p:cBhvr>
                                        <p:cTn id="7" dur="500"/>
                                        <p:tgtEl>
                                          <p:spTgt spid="12325"/>
                                        </p:tgtEl>
                                      </p:cBhvr>
                                    </p:animEffect>
                                  </p:childTnLst>
                                </p:cTn>
                              </p:par>
                            </p:childTnLst>
                          </p:cTn>
                        </p:par>
                        <p:par>
                          <p:cTn id="8" fill="hold" nodeType="afterGroup">
                            <p:stCondLst>
                              <p:cond delay="500"/>
                            </p:stCondLst>
                            <p:childTnLst>
                              <p:par>
                                <p:cTn id="9" presetID="22" presetClass="entr" presetSubtype="8" fill="hold" nodeType="afterEffect">
                                  <p:stCondLst>
                                    <p:cond delay="0"/>
                                  </p:stCondLst>
                                  <p:childTnLst>
                                    <p:set>
                                      <p:cBhvr>
                                        <p:cTn id="10" dur="1" fill="hold">
                                          <p:stCondLst>
                                            <p:cond delay="0"/>
                                          </p:stCondLst>
                                        </p:cTn>
                                        <p:tgtEl>
                                          <p:spTgt spid="12327"/>
                                        </p:tgtEl>
                                        <p:attrNameLst>
                                          <p:attrName>style.visibility</p:attrName>
                                        </p:attrNameLst>
                                      </p:cBhvr>
                                      <p:to>
                                        <p:strVal val="visible"/>
                                      </p:to>
                                    </p:set>
                                    <p:animEffect transition="in" filter="wipe(left)">
                                      <p:cBhvr>
                                        <p:cTn id="11" dur="500"/>
                                        <p:tgtEl>
                                          <p:spTgt spid="12327"/>
                                        </p:tgtEl>
                                      </p:cBhvr>
                                    </p:animEffect>
                                  </p:childTnLst>
                                </p:cTn>
                              </p:par>
                            </p:childTnLst>
                          </p:cTn>
                        </p:par>
                        <p:par>
                          <p:cTn id="12" fill="hold" nodeType="afterGroup">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12326"/>
                                        </p:tgtEl>
                                        <p:attrNameLst>
                                          <p:attrName>style.visibility</p:attrName>
                                        </p:attrNameLst>
                                      </p:cBhvr>
                                      <p:to>
                                        <p:strVal val="visible"/>
                                      </p:to>
                                    </p:set>
                                    <p:animEffect transition="in" filter="wipe(left)">
                                      <p:cBhvr>
                                        <p:cTn id="15" dur="500"/>
                                        <p:tgtEl>
                                          <p:spTgt spid="12326"/>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12301">
                                            <p:txEl>
                                              <p:pRg st="0" end="0"/>
                                            </p:txEl>
                                          </p:spTgt>
                                        </p:tgtEl>
                                        <p:attrNameLst>
                                          <p:attrName>style.visibility</p:attrName>
                                        </p:attrNameLst>
                                      </p:cBhvr>
                                      <p:to>
                                        <p:strVal val="visible"/>
                                      </p:to>
                                    </p:set>
                                    <p:animEffect transition="in" filter="wipe(left)">
                                      <p:cBhvr>
                                        <p:cTn id="20" dur="500"/>
                                        <p:tgtEl>
                                          <p:spTgt spid="12301">
                                            <p:txEl>
                                              <p:pRg st="0" end="0"/>
                                            </p:txEl>
                                          </p:spTgt>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12302"/>
                                        </p:tgtEl>
                                        <p:attrNameLst>
                                          <p:attrName>style.visibility</p:attrName>
                                        </p:attrNameLst>
                                      </p:cBhvr>
                                      <p:to>
                                        <p:strVal val="visible"/>
                                      </p:to>
                                    </p:set>
                                    <p:animEffect transition="in" filter="wipe(left)">
                                      <p:cBhvr>
                                        <p:cTn id="25" dur="500"/>
                                        <p:tgtEl>
                                          <p:spTgt spid="12302"/>
                                        </p:tgtEl>
                                      </p:cBhvr>
                                    </p:animEffect>
                                  </p:childTnLst>
                                </p:cTn>
                              </p:par>
                            </p:childTnLst>
                          </p:cTn>
                        </p:par>
                        <p:par>
                          <p:cTn id="26" fill="hold" nodeType="afterGroup">
                            <p:stCondLst>
                              <p:cond delay="500"/>
                            </p:stCondLst>
                            <p:childTnLst>
                              <p:par>
                                <p:cTn id="27" presetID="22" presetClass="entr" presetSubtype="8" fill="hold" nodeType="afterEffect">
                                  <p:stCondLst>
                                    <p:cond delay="0"/>
                                  </p:stCondLst>
                                  <p:childTnLst>
                                    <p:set>
                                      <p:cBhvr>
                                        <p:cTn id="28" dur="1" fill="hold">
                                          <p:stCondLst>
                                            <p:cond delay="0"/>
                                          </p:stCondLst>
                                        </p:cTn>
                                        <p:tgtEl>
                                          <p:spTgt spid="12303"/>
                                        </p:tgtEl>
                                        <p:attrNameLst>
                                          <p:attrName>style.visibility</p:attrName>
                                        </p:attrNameLst>
                                      </p:cBhvr>
                                      <p:to>
                                        <p:strVal val="visible"/>
                                      </p:to>
                                    </p:set>
                                    <p:animEffect transition="in" filter="wipe(left)">
                                      <p:cBhvr>
                                        <p:cTn id="29" dur="500"/>
                                        <p:tgtEl>
                                          <p:spTgt spid="12303"/>
                                        </p:tgtEl>
                                      </p:cBhvr>
                                    </p:animEffect>
                                  </p:childTnLst>
                                </p:cTn>
                              </p:par>
                            </p:childTnLst>
                          </p:cTn>
                        </p:par>
                        <p:par>
                          <p:cTn id="30" fill="hold" nodeType="afterGroup">
                            <p:stCondLst>
                              <p:cond delay="1000"/>
                            </p:stCondLst>
                            <p:childTnLst>
                              <p:par>
                                <p:cTn id="31" presetID="22" presetClass="entr" presetSubtype="8" fill="hold" grpId="0" nodeType="afterEffect">
                                  <p:stCondLst>
                                    <p:cond delay="0"/>
                                  </p:stCondLst>
                                  <p:childTnLst>
                                    <p:set>
                                      <p:cBhvr>
                                        <p:cTn id="32" dur="1" fill="hold">
                                          <p:stCondLst>
                                            <p:cond delay="0"/>
                                          </p:stCondLst>
                                        </p:cTn>
                                        <p:tgtEl>
                                          <p:spTgt spid="12310"/>
                                        </p:tgtEl>
                                        <p:attrNameLst>
                                          <p:attrName>style.visibility</p:attrName>
                                        </p:attrNameLst>
                                      </p:cBhvr>
                                      <p:to>
                                        <p:strVal val="visible"/>
                                      </p:to>
                                    </p:set>
                                    <p:animEffect transition="in" filter="wipe(left)">
                                      <p:cBhvr>
                                        <p:cTn id="33" dur="500"/>
                                        <p:tgtEl>
                                          <p:spTgt spid="12310"/>
                                        </p:tgtEl>
                                      </p:cBhvr>
                                    </p:animEffect>
                                  </p:childTnLst>
                                </p:cTn>
                              </p:par>
                            </p:childTnLst>
                          </p:cTn>
                        </p:par>
                        <p:par>
                          <p:cTn id="34" fill="hold" nodeType="afterGroup">
                            <p:stCondLst>
                              <p:cond delay="1500"/>
                            </p:stCondLst>
                            <p:childTnLst>
                              <p:par>
                                <p:cTn id="35" presetID="22" presetClass="entr" presetSubtype="8" fill="hold" nodeType="afterEffect">
                                  <p:stCondLst>
                                    <p:cond delay="0"/>
                                  </p:stCondLst>
                                  <p:childTnLst>
                                    <p:set>
                                      <p:cBhvr>
                                        <p:cTn id="36" dur="1" fill="hold">
                                          <p:stCondLst>
                                            <p:cond delay="0"/>
                                          </p:stCondLst>
                                        </p:cTn>
                                        <p:tgtEl>
                                          <p:spTgt spid="12304"/>
                                        </p:tgtEl>
                                        <p:attrNameLst>
                                          <p:attrName>style.visibility</p:attrName>
                                        </p:attrNameLst>
                                      </p:cBhvr>
                                      <p:to>
                                        <p:strVal val="visible"/>
                                      </p:to>
                                    </p:set>
                                    <p:animEffect transition="in" filter="wipe(left)">
                                      <p:cBhvr>
                                        <p:cTn id="37" dur="500"/>
                                        <p:tgtEl>
                                          <p:spTgt spid="12304"/>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2311"/>
                                        </p:tgtEl>
                                        <p:attrNameLst>
                                          <p:attrName>style.visibility</p:attrName>
                                        </p:attrNameLst>
                                      </p:cBhvr>
                                      <p:to>
                                        <p:strVal val="visible"/>
                                      </p:to>
                                    </p:set>
                                    <p:animEffect transition="in" filter="wipe(left)">
                                      <p:cBhvr>
                                        <p:cTn id="42" dur="500"/>
                                        <p:tgtEl>
                                          <p:spTgt spid="12311"/>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12318">
                                            <p:txEl>
                                              <p:pRg st="0" end="0"/>
                                            </p:txEl>
                                          </p:spTgt>
                                        </p:tgtEl>
                                        <p:attrNameLst>
                                          <p:attrName>style.visibility</p:attrName>
                                        </p:attrNameLst>
                                      </p:cBhvr>
                                      <p:to>
                                        <p:strVal val="visible"/>
                                      </p:to>
                                    </p:set>
                                    <p:animEffect transition="in" filter="wipe(left)">
                                      <p:cBhvr>
                                        <p:cTn id="47" dur="500"/>
                                        <p:tgtEl>
                                          <p:spTgt spid="12318">
                                            <p:txEl>
                                              <p:pRg st="0" end="0"/>
                                            </p:txEl>
                                          </p:spTgt>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12313"/>
                                        </p:tgtEl>
                                        <p:attrNameLst>
                                          <p:attrName>style.visibility</p:attrName>
                                        </p:attrNameLst>
                                      </p:cBhvr>
                                      <p:to>
                                        <p:strVal val="visible"/>
                                      </p:to>
                                    </p:set>
                                    <p:animEffect transition="in" filter="wipe(left)">
                                      <p:cBhvr>
                                        <p:cTn id="52" dur="500"/>
                                        <p:tgtEl>
                                          <p:spTgt spid="12313"/>
                                        </p:tgtEl>
                                      </p:cBhvr>
                                    </p:animEffect>
                                  </p:childTnLst>
                                </p:cTn>
                              </p:par>
                            </p:childTnLst>
                          </p:cTn>
                        </p:par>
                        <p:par>
                          <p:cTn id="53" fill="hold" nodeType="afterGroup">
                            <p:stCondLst>
                              <p:cond delay="500"/>
                            </p:stCondLst>
                            <p:childTnLst>
                              <p:par>
                                <p:cTn id="54" presetID="22" presetClass="entr" presetSubtype="8" fill="hold" nodeType="afterEffect">
                                  <p:stCondLst>
                                    <p:cond delay="0"/>
                                  </p:stCondLst>
                                  <p:childTnLst>
                                    <p:set>
                                      <p:cBhvr>
                                        <p:cTn id="55" dur="1" fill="hold">
                                          <p:stCondLst>
                                            <p:cond delay="0"/>
                                          </p:stCondLst>
                                        </p:cTn>
                                        <p:tgtEl>
                                          <p:spTgt spid="12305"/>
                                        </p:tgtEl>
                                        <p:attrNameLst>
                                          <p:attrName>style.visibility</p:attrName>
                                        </p:attrNameLst>
                                      </p:cBhvr>
                                      <p:to>
                                        <p:strVal val="visible"/>
                                      </p:to>
                                    </p:set>
                                    <p:animEffect transition="in" filter="wipe(left)">
                                      <p:cBhvr>
                                        <p:cTn id="56" dur="500"/>
                                        <p:tgtEl>
                                          <p:spTgt spid="12305"/>
                                        </p:tgtEl>
                                      </p:cBhvr>
                                    </p:animEffect>
                                  </p:childTnLst>
                                </p:cTn>
                              </p:par>
                            </p:childTnLst>
                          </p:cTn>
                        </p:par>
                        <p:par>
                          <p:cTn id="57" fill="hold" nodeType="afterGroup">
                            <p:stCondLst>
                              <p:cond delay="1000"/>
                            </p:stCondLst>
                            <p:childTnLst>
                              <p:par>
                                <p:cTn id="58" presetID="22" presetClass="entr" presetSubtype="8" fill="hold" grpId="0" nodeType="afterEffect">
                                  <p:stCondLst>
                                    <p:cond delay="0"/>
                                  </p:stCondLst>
                                  <p:childTnLst>
                                    <p:set>
                                      <p:cBhvr>
                                        <p:cTn id="59" dur="1" fill="hold">
                                          <p:stCondLst>
                                            <p:cond delay="0"/>
                                          </p:stCondLst>
                                        </p:cTn>
                                        <p:tgtEl>
                                          <p:spTgt spid="12319">
                                            <p:txEl>
                                              <p:pRg st="0" end="0"/>
                                            </p:txEl>
                                          </p:spTgt>
                                        </p:tgtEl>
                                        <p:attrNameLst>
                                          <p:attrName>style.visibility</p:attrName>
                                        </p:attrNameLst>
                                      </p:cBhvr>
                                      <p:to>
                                        <p:strVal val="visible"/>
                                      </p:to>
                                    </p:set>
                                    <p:animEffect transition="in" filter="wipe(left)">
                                      <p:cBhvr>
                                        <p:cTn id="60" dur="500"/>
                                        <p:tgtEl>
                                          <p:spTgt spid="12319">
                                            <p:txEl>
                                              <p:pRg st="0" end="0"/>
                                            </p:txEl>
                                          </p:spTgt>
                                        </p:tgtEl>
                                      </p:cBhvr>
                                    </p:animEffect>
                                  </p:childTnLst>
                                </p:cTn>
                              </p:par>
                            </p:childTnLst>
                          </p:cTn>
                        </p:par>
                      </p:childTnLst>
                    </p:cTn>
                  </p:par>
                  <p:par>
                    <p:cTn id="61" fill="hold" nodeType="clickPar">
                      <p:stCondLst>
                        <p:cond delay="indefinite"/>
                      </p:stCondLst>
                      <p:childTnLst>
                        <p:par>
                          <p:cTn id="62" fill="hold" nodeType="withGroup">
                            <p:stCondLst>
                              <p:cond delay="0"/>
                            </p:stCondLst>
                            <p:childTnLst>
                              <p:par>
                                <p:cTn id="63" presetID="22" presetClass="entr" presetSubtype="8" fill="hold" grpId="0" nodeType="clickEffect">
                                  <p:stCondLst>
                                    <p:cond delay="0"/>
                                  </p:stCondLst>
                                  <p:childTnLst>
                                    <p:set>
                                      <p:cBhvr>
                                        <p:cTn id="64" dur="1" fill="hold">
                                          <p:stCondLst>
                                            <p:cond delay="0"/>
                                          </p:stCondLst>
                                        </p:cTn>
                                        <p:tgtEl>
                                          <p:spTgt spid="12320">
                                            <p:txEl>
                                              <p:pRg st="0" end="0"/>
                                            </p:txEl>
                                          </p:spTgt>
                                        </p:tgtEl>
                                        <p:attrNameLst>
                                          <p:attrName>style.visibility</p:attrName>
                                        </p:attrNameLst>
                                      </p:cBhvr>
                                      <p:to>
                                        <p:strVal val="visible"/>
                                      </p:to>
                                    </p:set>
                                    <p:animEffect transition="in" filter="wipe(left)">
                                      <p:cBhvr>
                                        <p:cTn id="65" dur="500"/>
                                        <p:tgtEl>
                                          <p:spTgt spid="12320">
                                            <p:txEl>
                                              <p:pRg st="0" end="0"/>
                                            </p:txEl>
                                          </p:spTgt>
                                        </p:tgtEl>
                                      </p:cBhvr>
                                    </p:animEffect>
                                  </p:childTnLst>
                                </p:cTn>
                              </p:par>
                            </p:childTnLst>
                          </p:cTn>
                        </p:par>
                      </p:childTnLst>
                    </p:cTn>
                  </p:par>
                  <p:par>
                    <p:cTn id="66" fill="hold" nodeType="clickPar">
                      <p:stCondLst>
                        <p:cond delay="indefinite"/>
                      </p:stCondLst>
                      <p:childTnLst>
                        <p:par>
                          <p:cTn id="67" fill="hold" nodeType="withGroup">
                            <p:stCondLst>
                              <p:cond delay="0"/>
                            </p:stCondLst>
                            <p:childTnLst>
                              <p:par>
                                <p:cTn id="68" presetID="22" presetClass="entr" presetSubtype="8" fill="hold" grpId="0" nodeType="clickEffect">
                                  <p:stCondLst>
                                    <p:cond delay="0"/>
                                  </p:stCondLst>
                                  <p:childTnLst>
                                    <p:set>
                                      <p:cBhvr>
                                        <p:cTn id="69" dur="1" fill="hold">
                                          <p:stCondLst>
                                            <p:cond delay="0"/>
                                          </p:stCondLst>
                                        </p:cTn>
                                        <p:tgtEl>
                                          <p:spTgt spid="12317">
                                            <p:txEl>
                                              <p:pRg st="0" end="0"/>
                                            </p:txEl>
                                          </p:spTgt>
                                        </p:tgtEl>
                                        <p:attrNameLst>
                                          <p:attrName>style.visibility</p:attrName>
                                        </p:attrNameLst>
                                      </p:cBhvr>
                                      <p:to>
                                        <p:strVal val="visible"/>
                                      </p:to>
                                    </p:set>
                                    <p:animEffect transition="in" filter="wipe(left)">
                                      <p:cBhvr>
                                        <p:cTn id="70" dur="500"/>
                                        <p:tgtEl>
                                          <p:spTgt spid="12317">
                                            <p:txEl>
                                              <p:pRg st="0" end="0"/>
                                            </p:txEl>
                                          </p:spTgt>
                                        </p:tgtEl>
                                      </p:cBhvr>
                                    </p:animEffect>
                                  </p:childTnLst>
                                </p:cTn>
                              </p:par>
                            </p:childTnLst>
                          </p:cTn>
                        </p:par>
                        <p:par>
                          <p:cTn id="71" fill="hold" nodeType="afterGroup">
                            <p:stCondLst>
                              <p:cond delay="500"/>
                            </p:stCondLst>
                            <p:childTnLst>
                              <p:par>
                                <p:cTn id="72" presetID="22" presetClass="entr" presetSubtype="8" fill="hold" nodeType="afterEffect">
                                  <p:stCondLst>
                                    <p:cond delay="0"/>
                                  </p:stCondLst>
                                  <p:childTnLst>
                                    <p:set>
                                      <p:cBhvr>
                                        <p:cTn id="73" dur="1" fill="hold">
                                          <p:stCondLst>
                                            <p:cond delay="0"/>
                                          </p:stCondLst>
                                        </p:cTn>
                                        <p:tgtEl>
                                          <p:spTgt spid="12307"/>
                                        </p:tgtEl>
                                        <p:attrNameLst>
                                          <p:attrName>style.visibility</p:attrName>
                                        </p:attrNameLst>
                                      </p:cBhvr>
                                      <p:to>
                                        <p:strVal val="visible"/>
                                      </p:to>
                                    </p:set>
                                    <p:animEffect transition="in" filter="wipe(left)">
                                      <p:cBhvr>
                                        <p:cTn id="74" dur="500"/>
                                        <p:tgtEl>
                                          <p:spTgt spid="12307"/>
                                        </p:tgtEl>
                                      </p:cBhvr>
                                    </p:animEffect>
                                  </p:childTnLst>
                                </p:cTn>
                              </p:par>
                            </p:childTnLst>
                          </p:cTn>
                        </p:par>
                      </p:childTnLst>
                    </p:cTn>
                  </p:par>
                  <p:par>
                    <p:cTn id="75" fill="hold" nodeType="clickPar">
                      <p:stCondLst>
                        <p:cond delay="indefinite"/>
                      </p:stCondLst>
                      <p:childTnLst>
                        <p:par>
                          <p:cTn id="76" fill="hold" nodeType="withGroup">
                            <p:stCondLst>
                              <p:cond delay="0"/>
                            </p:stCondLst>
                            <p:childTnLst>
                              <p:par>
                                <p:cTn id="77" presetID="22" presetClass="entr" presetSubtype="8" fill="hold" grpId="0" nodeType="clickEffect">
                                  <p:stCondLst>
                                    <p:cond delay="0"/>
                                  </p:stCondLst>
                                  <p:childTnLst>
                                    <p:set>
                                      <p:cBhvr>
                                        <p:cTn id="78" dur="1" fill="hold">
                                          <p:stCondLst>
                                            <p:cond delay="0"/>
                                          </p:stCondLst>
                                        </p:cTn>
                                        <p:tgtEl>
                                          <p:spTgt spid="12315"/>
                                        </p:tgtEl>
                                        <p:attrNameLst>
                                          <p:attrName>style.visibility</p:attrName>
                                        </p:attrNameLst>
                                      </p:cBhvr>
                                      <p:to>
                                        <p:strVal val="visible"/>
                                      </p:to>
                                    </p:set>
                                    <p:animEffect transition="in" filter="wipe(left)">
                                      <p:cBhvr>
                                        <p:cTn id="79" dur="500"/>
                                        <p:tgtEl>
                                          <p:spTgt spid="12315"/>
                                        </p:tgtEl>
                                      </p:cBhvr>
                                    </p:animEffect>
                                  </p:childTnLst>
                                </p:cTn>
                              </p:par>
                            </p:childTnLst>
                          </p:cTn>
                        </p:par>
                      </p:childTnLst>
                    </p:cTn>
                  </p:par>
                  <p:par>
                    <p:cTn id="80" fill="hold" nodeType="clickPar">
                      <p:stCondLst>
                        <p:cond delay="indefinite"/>
                      </p:stCondLst>
                      <p:childTnLst>
                        <p:par>
                          <p:cTn id="81" fill="hold" nodeType="withGroup">
                            <p:stCondLst>
                              <p:cond delay="0"/>
                            </p:stCondLst>
                            <p:childTnLst>
                              <p:par>
                                <p:cTn id="82" presetID="22" presetClass="entr" presetSubtype="8" fill="hold" grpId="0" nodeType="clickEffect">
                                  <p:stCondLst>
                                    <p:cond delay="0"/>
                                  </p:stCondLst>
                                  <p:childTnLst>
                                    <p:set>
                                      <p:cBhvr>
                                        <p:cTn id="83" dur="1" fill="hold">
                                          <p:stCondLst>
                                            <p:cond delay="0"/>
                                          </p:stCondLst>
                                        </p:cTn>
                                        <p:tgtEl>
                                          <p:spTgt spid="12324">
                                            <p:txEl>
                                              <p:pRg st="0" end="0"/>
                                            </p:txEl>
                                          </p:spTgt>
                                        </p:tgtEl>
                                        <p:attrNameLst>
                                          <p:attrName>style.visibility</p:attrName>
                                        </p:attrNameLst>
                                      </p:cBhvr>
                                      <p:to>
                                        <p:strVal val="visible"/>
                                      </p:to>
                                    </p:set>
                                    <p:animEffect transition="in" filter="wipe(left)">
                                      <p:cBhvr>
                                        <p:cTn id="84" dur="500"/>
                                        <p:tgtEl>
                                          <p:spTgt spid="1232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01" grpId="0" build="p" autoUpdateAnimBg="0"/>
      <p:bldP spid="12302" grpId="0" autoUpdateAnimBg="0"/>
      <p:bldP spid="12310" grpId="0" autoUpdateAnimBg="0"/>
      <p:bldP spid="12311" grpId="0" autoUpdateAnimBg="0"/>
      <p:bldP spid="12313" grpId="0" autoUpdateAnimBg="0"/>
      <p:bldP spid="12315" grpId="0" autoUpdateAnimBg="0"/>
      <p:bldP spid="12317" grpId="0" build="p" autoUpdateAnimBg="0"/>
      <p:bldP spid="12318" grpId="0" build="p" autoUpdateAnimBg="0"/>
      <p:bldP spid="12319" grpId="0" build="p" autoUpdateAnimBg="0" advAuto="0"/>
      <p:bldP spid="12320" grpId="0" build="p" autoUpdateAnimBg="0"/>
      <p:bldP spid="12324" grpId="0" build="p" autoUpdateAnimBg="0"/>
      <p:bldP spid="12325" grpId="0" autoUpdateAnimBg="0"/>
      <p:bldP spid="12326" grpId="0" autoUpdateAnimBg="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092F5378-1038-A3F0-3314-8390685D3B27}"/>
              </a:ext>
            </a:extLst>
          </p:cNvPr>
          <p:cNvGrpSpPr>
            <a:grpSpLocks/>
          </p:cNvGrpSpPr>
          <p:nvPr/>
        </p:nvGrpSpPr>
        <p:grpSpPr bwMode="auto">
          <a:xfrm>
            <a:off x="1992313" y="2798763"/>
            <a:ext cx="8351837" cy="649287"/>
            <a:chOff x="295" y="1038"/>
            <a:chExt cx="5261" cy="409"/>
          </a:xfrm>
        </p:grpSpPr>
        <p:sp>
          <p:nvSpPr>
            <p:cNvPr id="26651" name="Line 3">
              <a:extLst>
                <a:ext uri="{FF2B5EF4-FFF2-40B4-BE49-F238E27FC236}">
                  <a16:creationId xmlns:a16="http://schemas.microsoft.com/office/drawing/2014/main" id="{30D913FE-8718-0177-794C-432A83746100}"/>
                </a:ext>
              </a:extLst>
            </p:cNvPr>
            <p:cNvSpPr>
              <a:spLocks noChangeShapeType="1"/>
            </p:cNvSpPr>
            <p:nvPr/>
          </p:nvSpPr>
          <p:spPr bwMode="auto">
            <a:xfrm>
              <a:off x="295" y="1082"/>
              <a:ext cx="5261" cy="0"/>
            </a:xfrm>
            <a:prstGeom prst="line">
              <a:avLst/>
            </a:prstGeom>
            <a:noFill/>
            <a:ln w="2857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26652" name="Object 4">
              <a:extLst>
                <a:ext uri="{FF2B5EF4-FFF2-40B4-BE49-F238E27FC236}">
                  <a16:creationId xmlns:a16="http://schemas.microsoft.com/office/drawing/2014/main" id="{1D9EA516-104D-3ABE-D951-1EE48FF70F2A}"/>
                </a:ext>
              </a:extLst>
            </p:cNvPr>
            <p:cNvGraphicFramePr>
              <a:graphicFrameLocks noChangeAspect="1"/>
            </p:cNvGraphicFramePr>
            <p:nvPr/>
          </p:nvGraphicFramePr>
          <p:xfrm>
            <a:off x="5048" y="1153"/>
            <a:ext cx="186" cy="186"/>
          </p:xfrm>
          <a:graphic>
            <a:graphicData uri="http://schemas.openxmlformats.org/presentationml/2006/ole">
              <mc:AlternateContent xmlns:mc="http://schemas.openxmlformats.org/markup-compatibility/2006">
                <mc:Choice xmlns:v="urn:schemas-microsoft-com:vml" Requires="v">
                  <p:oleObj name="Equation" r:id="rId2" imgW="139700" imgH="139700" progId="Equation.DSMT4">
                    <p:embed/>
                  </p:oleObj>
                </mc:Choice>
                <mc:Fallback>
                  <p:oleObj name="Equation" r:id="rId2" imgW="139700" imgH="139700" progId="Equation.DSMT4">
                    <p:embed/>
                    <p:pic>
                      <p:nvPicPr>
                        <p:cNvPr id="26652" name="Object 4">
                          <a:extLst>
                            <a:ext uri="{FF2B5EF4-FFF2-40B4-BE49-F238E27FC236}">
                              <a16:creationId xmlns:a16="http://schemas.microsoft.com/office/drawing/2014/main" id="{1D9EA516-104D-3ABE-D951-1EE48FF70F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48" y="1153"/>
                          <a:ext cx="186" cy="1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6653" name="Oval 5">
              <a:extLst>
                <a:ext uri="{FF2B5EF4-FFF2-40B4-BE49-F238E27FC236}">
                  <a16:creationId xmlns:a16="http://schemas.microsoft.com/office/drawing/2014/main" id="{E3E4CD3F-5224-6B36-0671-A621EA557BF1}"/>
                </a:ext>
              </a:extLst>
            </p:cNvPr>
            <p:cNvSpPr>
              <a:spLocks noChangeArrowheads="1"/>
            </p:cNvSpPr>
            <p:nvPr/>
          </p:nvSpPr>
          <p:spPr bwMode="auto">
            <a:xfrm>
              <a:off x="2832" y="1038"/>
              <a:ext cx="70" cy="70"/>
            </a:xfrm>
            <a:prstGeom prst="ellipse">
              <a:avLst/>
            </a:prstGeom>
            <a:solidFill>
              <a:schemeClr val="bg2"/>
            </a:solidFill>
            <a:ln w="28575">
              <a:solidFill>
                <a:schemeClr val="bg2"/>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graphicFrame>
          <p:nvGraphicFramePr>
            <p:cNvPr id="26654" name="Object 6">
              <a:extLst>
                <a:ext uri="{FF2B5EF4-FFF2-40B4-BE49-F238E27FC236}">
                  <a16:creationId xmlns:a16="http://schemas.microsoft.com/office/drawing/2014/main" id="{E9117AA8-E69F-390C-78F3-5BD40B22B206}"/>
                </a:ext>
              </a:extLst>
            </p:cNvPr>
            <p:cNvGraphicFramePr>
              <a:graphicFrameLocks noChangeAspect="1"/>
            </p:cNvGraphicFramePr>
            <p:nvPr/>
          </p:nvGraphicFramePr>
          <p:xfrm>
            <a:off x="2735" y="1153"/>
            <a:ext cx="275" cy="294"/>
          </p:xfrm>
          <a:graphic>
            <a:graphicData uri="http://schemas.openxmlformats.org/presentationml/2006/ole">
              <mc:AlternateContent xmlns:mc="http://schemas.openxmlformats.org/markup-compatibility/2006">
                <mc:Choice xmlns:v="urn:schemas-microsoft-com:vml" Requires="v">
                  <p:oleObj name="Equation" r:id="rId4" imgW="164814" imgH="177492" progId="Equation.DSMT4">
                    <p:embed/>
                  </p:oleObj>
                </mc:Choice>
                <mc:Fallback>
                  <p:oleObj name="Equation" r:id="rId4" imgW="164814" imgH="177492" progId="Equation.DSMT4">
                    <p:embed/>
                    <p:pic>
                      <p:nvPicPr>
                        <p:cNvPr id="26654" name="Object 6">
                          <a:extLst>
                            <a:ext uri="{FF2B5EF4-FFF2-40B4-BE49-F238E27FC236}">
                              <a16:creationId xmlns:a16="http://schemas.microsoft.com/office/drawing/2014/main" id="{E9117AA8-E69F-390C-78F3-5BD40B22B20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35" y="1153"/>
                          <a:ext cx="275" cy="29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66567" name="Line 7">
            <a:extLst>
              <a:ext uri="{FF2B5EF4-FFF2-40B4-BE49-F238E27FC236}">
                <a16:creationId xmlns:a16="http://schemas.microsoft.com/office/drawing/2014/main" id="{C4B6E8FC-E3B7-2BCD-F286-2FD147F7D5E8}"/>
              </a:ext>
            </a:extLst>
          </p:cNvPr>
          <p:cNvSpPr>
            <a:spLocks noChangeShapeType="1"/>
          </p:cNvSpPr>
          <p:nvPr/>
        </p:nvSpPr>
        <p:spPr bwMode="auto">
          <a:xfrm>
            <a:off x="3575050" y="2865438"/>
            <a:ext cx="5041900" cy="0"/>
          </a:xfrm>
          <a:prstGeom prst="line">
            <a:avLst/>
          </a:prstGeom>
          <a:noFill/>
          <a:ln w="57150">
            <a:solidFill>
              <a:srgbClr val="008000"/>
            </a:solidFill>
            <a:round/>
            <a:headEnd/>
            <a:tailEnd/>
          </a:ln>
          <a:extLst>
            <a:ext uri="{909E8E84-426E-40DD-AFC4-6F175D3DCCD1}">
              <a14:hiddenFill xmlns:a14="http://schemas.microsoft.com/office/drawing/2010/main">
                <a:noFill/>
              </a14:hiddenFill>
            </a:ext>
          </a:extLst>
        </p:spPr>
        <p:txBody>
          <a:bodyPr/>
          <a:lstStyle/>
          <a:p>
            <a:endParaRPr lang="zh-CN" altLang="en-US"/>
          </a:p>
        </p:txBody>
      </p:sp>
      <p:pic>
        <p:nvPicPr>
          <p:cNvPr id="66568" name="Picture 8" descr="小孩">
            <a:extLst>
              <a:ext uri="{FF2B5EF4-FFF2-40B4-BE49-F238E27FC236}">
                <a16:creationId xmlns:a16="http://schemas.microsoft.com/office/drawing/2014/main" id="{6CB39E12-2293-0766-F1B2-285D27434364}"/>
              </a:ext>
            </a:extLst>
          </p:cNvPr>
          <p:cNvPicPr>
            <a:picLocks noChangeAspect="1" noChangeArrowheads="1"/>
          </p:cNvPicPr>
          <p:nvPr/>
        </p:nvPicPr>
        <p:blipFill>
          <a:blip r:embed="rId6">
            <a:clrChange>
              <a:clrFrom>
                <a:srgbClr val="FFFAFE"/>
              </a:clrFrom>
              <a:clrTo>
                <a:srgbClr val="FFFAFE">
                  <a:alpha val="0"/>
                </a:srgbClr>
              </a:clrTo>
            </a:clrChange>
            <a:extLst>
              <a:ext uri="{28A0092B-C50C-407E-A947-70E740481C1C}">
                <a14:useLocalDpi xmlns:a14="http://schemas.microsoft.com/office/drawing/2010/main" val="0"/>
              </a:ext>
            </a:extLst>
          </a:blip>
          <a:srcRect/>
          <a:stretch>
            <a:fillRect/>
          </a:stretch>
        </p:blipFill>
        <p:spPr bwMode="auto">
          <a:xfrm>
            <a:off x="5635625" y="1843088"/>
            <a:ext cx="485775" cy="100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69" name="Picture 9" descr="小孩">
            <a:extLst>
              <a:ext uri="{FF2B5EF4-FFF2-40B4-BE49-F238E27FC236}">
                <a16:creationId xmlns:a16="http://schemas.microsoft.com/office/drawing/2014/main" id="{D85A99A8-CC96-D8A5-3B26-6F485F711305}"/>
              </a:ext>
            </a:extLst>
          </p:cNvPr>
          <p:cNvPicPr>
            <a:picLocks noChangeAspect="1" noChangeArrowheads="1"/>
          </p:cNvPicPr>
          <p:nvPr/>
        </p:nvPicPr>
        <p:blipFill>
          <a:blip r:embed="rId7">
            <a:clrChange>
              <a:clrFrom>
                <a:srgbClr val="FFFAFE"/>
              </a:clrFrom>
              <a:clrTo>
                <a:srgbClr val="FFFAFE">
                  <a:alpha val="0"/>
                </a:srgbClr>
              </a:clrTo>
            </a:clrChange>
            <a:extLst>
              <a:ext uri="{28A0092B-C50C-407E-A947-70E740481C1C}">
                <a14:useLocalDpi xmlns:a14="http://schemas.microsoft.com/office/drawing/2010/main" val="0"/>
              </a:ext>
            </a:extLst>
          </a:blip>
          <a:srcRect/>
          <a:stretch>
            <a:fillRect/>
          </a:stretch>
        </p:blipFill>
        <p:spPr bwMode="auto">
          <a:xfrm>
            <a:off x="6048375" y="1843088"/>
            <a:ext cx="493713" cy="100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570" name="Line 10">
            <a:extLst>
              <a:ext uri="{FF2B5EF4-FFF2-40B4-BE49-F238E27FC236}">
                <a16:creationId xmlns:a16="http://schemas.microsoft.com/office/drawing/2014/main" id="{E889E550-E8A6-A6FD-49FB-CF34BCCCA0EC}"/>
              </a:ext>
            </a:extLst>
          </p:cNvPr>
          <p:cNvSpPr>
            <a:spLocks noChangeShapeType="1"/>
          </p:cNvSpPr>
          <p:nvPr/>
        </p:nvSpPr>
        <p:spPr bwMode="auto">
          <a:xfrm flipH="1">
            <a:off x="1919288" y="2865438"/>
            <a:ext cx="1584325" cy="0"/>
          </a:xfrm>
          <a:prstGeom prst="line">
            <a:avLst/>
          </a:prstGeom>
          <a:noFill/>
          <a:ln w="57150">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571" name="Line 11">
            <a:extLst>
              <a:ext uri="{FF2B5EF4-FFF2-40B4-BE49-F238E27FC236}">
                <a16:creationId xmlns:a16="http://schemas.microsoft.com/office/drawing/2014/main" id="{5D6CC23F-F99F-D9FC-E855-A050DC5F19D7}"/>
              </a:ext>
            </a:extLst>
          </p:cNvPr>
          <p:cNvSpPr>
            <a:spLocks noChangeShapeType="1"/>
          </p:cNvSpPr>
          <p:nvPr/>
        </p:nvSpPr>
        <p:spPr bwMode="auto">
          <a:xfrm flipH="1">
            <a:off x="8702675" y="2865438"/>
            <a:ext cx="1570038" cy="0"/>
          </a:xfrm>
          <a:prstGeom prst="line">
            <a:avLst/>
          </a:prstGeom>
          <a:noFill/>
          <a:ln w="57150">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572" name="Oval 12">
            <a:extLst>
              <a:ext uri="{FF2B5EF4-FFF2-40B4-BE49-F238E27FC236}">
                <a16:creationId xmlns:a16="http://schemas.microsoft.com/office/drawing/2014/main" id="{D6032534-6BBB-2C4D-5419-C72647911FD1}"/>
              </a:ext>
            </a:extLst>
          </p:cNvPr>
          <p:cNvSpPr>
            <a:spLocks noChangeArrowheads="1"/>
          </p:cNvSpPr>
          <p:nvPr/>
        </p:nvSpPr>
        <p:spPr bwMode="auto">
          <a:xfrm>
            <a:off x="8574088" y="2808288"/>
            <a:ext cx="111125" cy="111125"/>
          </a:xfrm>
          <a:prstGeom prst="ellipse">
            <a:avLst/>
          </a:prstGeom>
          <a:solidFill>
            <a:schemeClr val="tx1"/>
          </a:solidFill>
          <a:ln w="28575">
            <a:solidFill>
              <a:srgbClr val="0000FF"/>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zh-CN" sz="1800"/>
          </a:p>
        </p:txBody>
      </p:sp>
      <p:sp>
        <p:nvSpPr>
          <p:cNvPr id="66573" name="Oval 13">
            <a:extLst>
              <a:ext uri="{FF2B5EF4-FFF2-40B4-BE49-F238E27FC236}">
                <a16:creationId xmlns:a16="http://schemas.microsoft.com/office/drawing/2014/main" id="{0F82D5BB-C59D-77CE-BD39-634605741F1C}"/>
              </a:ext>
            </a:extLst>
          </p:cNvPr>
          <p:cNvSpPr>
            <a:spLocks noChangeArrowheads="1"/>
          </p:cNvSpPr>
          <p:nvPr/>
        </p:nvSpPr>
        <p:spPr bwMode="auto">
          <a:xfrm>
            <a:off x="3517900" y="2808288"/>
            <a:ext cx="111125" cy="111125"/>
          </a:xfrm>
          <a:prstGeom prst="ellipse">
            <a:avLst/>
          </a:prstGeom>
          <a:solidFill>
            <a:schemeClr val="tx1"/>
          </a:solidFill>
          <a:ln w="28575">
            <a:solidFill>
              <a:srgbClr val="0000FF"/>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zh-CN" sz="1800"/>
          </a:p>
        </p:txBody>
      </p:sp>
      <p:grpSp>
        <p:nvGrpSpPr>
          <p:cNvPr id="3" name="Group 14">
            <a:extLst>
              <a:ext uri="{FF2B5EF4-FFF2-40B4-BE49-F238E27FC236}">
                <a16:creationId xmlns:a16="http://schemas.microsoft.com/office/drawing/2014/main" id="{8D88AEEE-7435-2E43-C7B6-B7F0115D0612}"/>
              </a:ext>
            </a:extLst>
          </p:cNvPr>
          <p:cNvGrpSpPr>
            <a:grpSpLocks/>
          </p:cNvGrpSpPr>
          <p:nvPr/>
        </p:nvGrpSpPr>
        <p:grpSpPr bwMode="auto">
          <a:xfrm>
            <a:off x="3503613" y="2813050"/>
            <a:ext cx="5167312" cy="1566863"/>
            <a:chOff x="1247" y="2625"/>
            <a:chExt cx="3255" cy="987"/>
          </a:xfrm>
        </p:grpSpPr>
        <p:grpSp>
          <p:nvGrpSpPr>
            <p:cNvPr id="26645" name="Group 15">
              <a:extLst>
                <a:ext uri="{FF2B5EF4-FFF2-40B4-BE49-F238E27FC236}">
                  <a16:creationId xmlns:a16="http://schemas.microsoft.com/office/drawing/2014/main" id="{46247744-E2CC-1D36-E96D-F9414A4BA181}"/>
                </a:ext>
              </a:extLst>
            </p:cNvPr>
            <p:cNvGrpSpPr>
              <a:grpSpLocks/>
            </p:cNvGrpSpPr>
            <p:nvPr/>
          </p:nvGrpSpPr>
          <p:grpSpPr bwMode="auto">
            <a:xfrm>
              <a:off x="1292" y="2695"/>
              <a:ext cx="3176" cy="917"/>
              <a:chOff x="1292" y="2695"/>
              <a:chExt cx="3176" cy="917"/>
            </a:xfrm>
          </p:grpSpPr>
          <p:sp>
            <p:nvSpPr>
              <p:cNvPr id="26648" name="Line 16">
                <a:extLst>
                  <a:ext uri="{FF2B5EF4-FFF2-40B4-BE49-F238E27FC236}">
                    <a16:creationId xmlns:a16="http://schemas.microsoft.com/office/drawing/2014/main" id="{C5209D0B-10E2-DEB4-5167-0453D660BC0B}"/>
                  </a:ext>
                </a:extLst>
              </p:cNvPr>
              <p:cNvSpPr>
                <a:spLocks noChangeShapeType="1"/>
              </p:cNvSpPr>
              <p:nvPr/>
            </p:nvSpPr>
            <p:spPr bwMode="auto">
              <a:xfrm flipH="1" flipV="1">
                <a:off x="1292" y="2704"/>
                <a:ext cx="1407" cy="499"/>
              </a:xfrm>
              <a:prstGeom prst="line">
                <a:avLst/>
              </a:prstGeom>
              <a:noFill/>
              <a:ln w="9525">
                <a:solidFill>
                  <a:srgbClr val="0000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6649" name="Line 17">
                <a:extLst>
                  <a:ext uri="{FF2B5EF4-FFF2-40B4-BE49-F238E27FC236}">
                    <a16:creationId xmlns:a16="http://schemas.microsoft.com/office/drawing/2014/main" id="{58E38B8F-332A-C2A8-C0A1-A28A07FAF476}"/>
                  </a:ext>
                </a:extLst>
              </p:cNvPr>
              <p:cNvSpPr>
                <a:spLocks noChangeShapeType="1"/>
              </p:cNvSpPr>
              <p:nvPr/>
            </p:nvSpPr>
            <p:spPr bwMode="auto">
              <a:xfrm flipV="1">
                <a:off x="2925" y="2695"/>
                <a:ext cx="1543" cy="508"/>
              </a:xfrm>
              <a:prstGeom prst="line">
                <a:avLst/>
              </a:prstGeom>
              <a:noFill/>
              <a:ln w="9525">
                <a:solidFill>
                  <a:srgbClr val="0000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6650" name="Rectangle 18">
                <a:extLst>
                  <a:ext uri="{FF2B5EF4-FFF2-40B4-BE49-F238E27FC236}">
                    <a16:creationId xmlns:a16="http://schemas.microsoft.com/office/drawing/2014/main" id="{2EBC2B67-FCDA-98ED-B0E1-35B9A6010B1B}"/>
                  </a:ext>
                </a:extLst>
              </p:cNvPr>
              <p:cNvSpPr>
                <a:spLocks noChangeArrowheads="1"/>
              </p:cNvSpPr>
              <p:nvPr/>
            </p:nvSpPr>
            <p:spPr bwMode="auto">
              <a:xfrm>
                <a:off x="2363" y="3203"/>
                <a:ext cx="862" cy="409"/>
              </a:xfrm>
              <a:prstGeom prst="rect">
                <a:avLst/>
              </a:prstGeom>
              <a:solidFill>
                <a:srgbClr val="FFFFFF"/>
              </a:solidFill>
              <a:ln w="28575" algn="ctr">
                <a:solidFill>
                  <a:srgbClr val="0000FF"/>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Tx/>
                  <a:buNone/>
                </a:pPr>
                <a:r>
                  <a:rPr kumimoji="1" lang="zh-CN" altLang="en-US" sz="2800" b="1">
                    <a:solidFill>
                      <a:srgbClr val="0000FF"/>
                    </a:solidFill>
                    <a:latin typeface="Times New Roman" panose="02020603050405020304" pitchFamily="18" charset="0"/>
                    <a:ea typeface="楷体_GB2312" pitchFamily="49" charset="-122"/>
                  </a:rPr>
                  <a:t>界  点</a:t>
                </a:r>
              </a:p>
            </p:txBody>
          </p:sp>
        </p:grpSp>
        <p:sp>
          <p:nvSpPr>
            <p:cNvPr id="26646" name="Oval 19">
              <a:extLst>
                <a:ext uri="{FF2B5EF4-FFF2-40B4-BE49-F238E27FC236}">
                  <a16:creationId xmlns:a16="http://schemas.microsoft.com/office/drawing/2014/main" id="{EE84A5D4-B226-34D4-0418-FB496F55A86B}"/>
                </a:ext>
              </a:extLst>
            </p:cNvPr>
            <p:cNvSpPr>
              <a:spLocks noChangeArrowheads="1"/>
            </p:cNvSpPr>
            <p:nvPr/>
          </p:nvSpPr>
          <p:spPr bwMode="auto">
            <a:xfrm>
              <a:off x="4432" y="2625"/>
              <a:ext cx="70" cy="70"/>
            </a:xfrm>
            <a:prstGeom prst="ellipse">
              <a:avLst/>
            </a:prstGeom>
            <a:solidFill>
              <a:srgbClr val="0000FF"/>
            </a:solidFill>
            <a:ln w="28575">
              <a:solidFill>
                <a:srgbClr val="0000FF"/>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26647" name="Oval 20">
              <a:extLst>
                <a:ext uri="{FF2B5EF4-FFF2-40B4-BE49-F238E27FC236}">
                  <a16:creationId xmlns:a16="http://schemas.microsoft.com/office/drawing/2014/main" id="{D1E2B24A-E3E1-30C6-F1AE-559301BC6A86}"/>
                </a:ext>
              </a:extLst>
            </p:cNvPr>
            <p:cNvSpPr>
              <a:spLocks noChangeArrowheads="1"/>
            </p:cNvSpPr>
            <p:nvPr/>
          </p:nvSpPr>
          <p:spPr bwMode="auto">
            <a:xfrm>
              <a:off x="1247" y="2625"/>
              <a:ext cx="70" cy="70"/>
            </a:xfrm>
            <a:prstGeom prst="ellipse">
              <a:avLst/>
            </a:prstGeom>
            <a:solidFill>
              <a:srgbClr val="0000FF"/>
            </a:solidFill>
            <a:ln w="28575">
              <a:solidFill>
                <a:srgbClr val="0000FF"/>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grpSp>
      <p:graphicFrame>
        <p:nvGraphicFramePr>
          <p:cNvPr id="66583" name="Object 23">
            <a:extLst>
              <a:ext uri="{FF2B5EF4-FFF2-40B4-BE49-F238E27FC236}">
                <a16:creationId xmlns:a16="http://schemas.microsoft.com/office/drawing/2014/main" id="{D889F141-B568-6217-BBD9-F519E52F5463}"/>
              </a:ext>
            </a:extLst>
          </p:cNvPr>
          <p:cNvGraphicFramePr>
            <a:graphicFrameLocks noChangeAspect="1"/>
          </p:cNvGraphicFramePr>
          <p:nvPr/>
        </p:nvGraphicFramePr>
        <p:xfrm>
          <a:off x="7104063" y="1773238"/>
          <a:ext cx="481012" cy="503237"/>
        </p:xfrm>
        <a:graphic>
          <a:graphicData uri="http://schemas.openxmlformats.org/presentationml/2006/ole">
            <mc:AlternateContent xmlns:mc="http://schemas.openxmlformats.org/markup-compatibility/2006">
              <mc:Choice xmlns:v="urn:schemas-microsoft-com:vml" Requires="v">
                <p:oleObj name="Equation" r:id="rId8" imgW="69707" imgH="69985" progId="Equation.DSMT4">
                  <p:embed/>
                </p:oleObj>
              </mc:Choice>
              <mc:Fallback>
                <p:oleObj name="Equation" r:id="rId8" imgW="69707" imgH="69985" progId="Equation.DSMT4">
                  <p:embed/>
                  <p:pic>
                    <p:nvPicPr>
                      <p:cNvPr id="66583" name="Object 23">
                        <a:extLst>
                          <a:ext uri="{FF2B5EF4-FFF2-40B4-BE49-F238E27FC236}">
                            <a16:creationId xmlns:a16="http://schemas.microsoft.com/office/drawing/2014/main" id="{D889F141-B568-6217-BBD9-F519E52F546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104063" y="1773238"/>
                        <a:ext cx="481012" cy="5032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6584" name="AutoShape 24">
            <a:extLst>
              <a:ext uri="{FF2B5EF4-FFF2-40B4-BE49-F238E27FC236}">
                <a16:creationId xmlns:a16="http://schemas.microsoft.com/office/drawing/2014/main" id="{4A56C0FA-46DD-0625-B00A-FD972F7CFF38}"/>
              </a:ext>
            </a:extLst>
          </p:cNvPr>
          <p:cNvSpPr>
            <a:spLocks/>
          </p:cNvSpPr>
          <p:nvPr/>
        </p:nvSpPr>
        <p:spPr bwMode="auto">
          <a:xfrm rot="16200000" flipV="1">
            <a:off x="6988969" y="1296194"/>
            <a:ext cx="720725" cy="2535237"/>
          </a:xfrm>
          <a:prstGeom prst="rightBrace">
            <a:avLst>
              <a:gd name="adj1" fmla="val 29314"/>
              <a:gd name="adj2" fmla="val 50000"/>
            </a:avLst>
          </a:prstGeom>
          <a:noFill/>
          <a:ln w="38100">
            <a:solidFill>
              <a:srgbClr val="66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zh-CN" sz="1800"/>
          </a:p>
        </p:txBody>
      </p:sp>
      <p:sp>
        <p:nvSpPr>
          <p:cNvPr id="66585" name="AutoShape 25">
            <a:extLst>
              <a:ext uri="{FF2B5EF4-FFF2-40B4-BE49-F238E27FC236}">
                <a16:creationId xmlns:a16="http://schemas.microsoft.com/office/drawing/2014/main" id="{F6CC086A-BAA4-72AC-7CD8-5F3629E662C9}"/>
              </a:ext>
            </a:extLst>
          </p:cNvPr>
          <p:cNvSpPr>
            <a:spLocks/>
          </p:cNvSpPr>
          <p:nvPr/>
        </p:nvSpPr>
        <p:spPr bwMode="auto">
          <a:xfrm rot="16200000" flipV="1">
            <a:off x="4489450" y="1331913"/>
            <a:ext cx="649287" cy="2535238"/>
          </a:xfrm>
          <a:prstGeom prst="rightBrace">
            <a:avLst>
              <a:gd name="adj1" fmla="val 32539"/>
              <a:gd name="adj2" fmla="val 47523"/>
            </a:avLst>
          </a:prstGeom>
          <a:noFill/>
          <a:ln w="38100">
            <a:solidFill>
              <a:srgbClr val="66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zh-CN" sz="1800"/>
          </a:p>
        </p:txBody>
      </p:sp>
      <p:graphicFrame>
        <p:nvGraphicFramePr>
          <p:cNvPr id="66586" name="Object 26">
            <a:extLst>
              <a:ext uri="{FF2B5EF4-FFF2-40B4-BE49-F238E27FC236}">
                <a16:creationId xmlns:a16="http://schemas.microsoft.com/office/drawing/2014/main" id="{F62FD50F-80DD-D66E-85A9-10C770825C56}"/>
              </a:ext>
            </a:extLst>
          </p:cNvPr>
          <p:cNvGraphicFramePr>
            <a:graphicFrameLocks noChangeAspect="1"/>
          </p:cNvGraphicFramePr>
          <p:nvPr/>
        </p:nvGraphicFramePr>
        <p:xfrm>
          <a:off x="4656138" y="1844675"/>
          <a:ext cx="481012" cy="503238"/>
        </p:xfrm>
        <a:graphic>
          <a:graphicData uri="http://schemas.openxmlformats.org/presentationml/2006/ole">
            <mc:AlternateContent xmlns:mc="http://schemas.openxmlformats.org/markup-compatibility/2006">
              <mc:Choice xmlns:v="urn:schemas-microsoft-com:vml" Requires="v">
                <p:oleObj name="Equation" r:id="rId10" imgW="69707" imgH="69985" progId="Equation.DSMT4">
                  <p:embed/>
                </p:oleObj>
              </mc:Choice>
              <mc:Fallback>
                <p:oleObj name="Equation" r:id="rId10" imgW="69707" imgH="69985" progId="Equation.DSMT4">
                  <p:embed/>
                  <p:pic>
                    <p:nvPicPr>
                      <p:cNvPr id="66586" name="Object 26">
                        <a:extLst>
                          <a:ext uri="{FF2B5EF4-FFF2-40B4-BE49-F238E27FC236}">
                            <a16:creationId xmlns:a16="http://schemas.microsoft.com/office/drawing/2014/main" id="{F62FD50F-80DD-D66E-85A9-10C770825C56}"/>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656138" y="1844675"/>
                        <a:ext cx="481012" cy="5032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6639" name="Rectangle 27">
            <a:extLst>
              <a:ext uri="{FF2B5EF4-FFF2-40B4-BE49-F238E27FC236}">
                <a16:creationId xmlns:a16="http://schemas.microsoft.com/office/drawing/2014/main" id="{0A5FC928-2661-4AC1-0A03-EA284EC80DB5}"/>
              </a:ext>
            </a:extLst>
          </p:cNvPr>
          <p:cNvSpPr>
            <a:spLocks noChangeArrowheads="1"/>
          </p:cNvSpPr>
          <p:nvPr/>
        </p:nvSpPr>
        <p:spPr bwMode="auto">
          <a:xfrm>
            <a:off x="1992313" y="404813"/>
            <a:ext cx="8207375" cy="588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25000"/>
              </a:lnSpc>
              <a:spcBef>
                <a:spcPct val="0"/>
              </a:spcBef>
              <a:buFontTx/>
              <a:buNone/>
            </a:pPr>
            <a:r>
              <a:rPr kumimoji="1" lang="en-US" altLang="zh-CN" sz="2600" b="1">
                <a:solidFill>
                  <a:srgbClr val="0000FF"/>
                </a:solidFill>
                <a:latin typeface="楷体_GB2312" pitchFamily="49" charset="-122"/>
                <a:ea typeface="楷体_GB2312" pitchFamily="49" charset="-122"/>
                <a:cs typeface="Times New Roman" panose="02020603050405020304" pitchFamily="18" charset="0"/>
              </a:rPr>
              <a:t>    </a:t>
            </a:r>
            <a:r>
              <a:rPr kumimoji="1" lang="zh-CN" altLang="en-US" sz="2600" b="1">
                <a:solidFill>
                  <a:srgbClr val="0000FF"/>
                </a:solidFill>
                <a:latin typeface="楷体_GB2312" pitchFamily="49" charset="-122"/>
                <a:ea typeface="楷体_GB2312" pitchFamily="49" charset="-122"/>
                <a:cs typeface="Times New Roman" panose="02020603050405020304" pitchFamily="18" charset="0"/>
              </a:rPr>
              <a:t>因此，当我们从原点出发，沿数轴向两方走，</a:t>
            </a:r>
          </a:p>
        </p:txBody>
      </p:sp>
      <p:sp>
        <p:nvSpPr>
          <p:cNvPr id="66588" name="Rectangle 28">
            <a:extLst>
              <a:ext uri="{FF2B5EF4-FFF2-40B4-BE49-F238E27FC236}">
                <a16:creationId xmlns:a16="http://schemas.microsoft.com/office/drawing/2014/main" id="{72E31047-2C13-C3CB-DD0B-606A6F200871}"/>
              </a:ext>
            </a:extLst>
          </p:cNvPr>
          <p:cNvSpPr>
            <a:spLocks noChangeArrowheads="1"/>
          </p:cNvSpPr>
          <p:nvPr/>
        </p:nvSpPr>
        <p:spPr bwMode="auto">
          <a:xfrm>
            <a:off x="4843463" y="908050"/>
            <a:ext cx="4248150" cy="588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25000"/>
              </a:lnSpc>
              <a:spcBef>
                <a:spcPct val="0"/>
              </a:spcBef>
              <a:buFontTx/>
              <a:buNone/>
            </a:pPr>
            <a:r>
              <a:rPr kumimoji="1" lang="zh-CN" altLang="en-US" sz="2600" b="1">
                <a:solidFill>
                  <a:srgbClr val="0000FF"/>
                </a:solidFill>
                <a:latin typeface="楷体_GB2312" pitchFamily="49" charset="-122"/>
                <a:ea typeface="楷体_GB2312" pitchFamily="49" charset="-122"/>
                <a:cs typeface="Times New Roman" panose="02020603050405020304" pitchFamily="18" charset="0"/>
              </a:rPr>
              <a:t>后来遇到的全部是发散点</a:t>
            </a:r>
            <a:r>
              <a:rPr kumimoji="1" lang="en-US" altLang="zh-CN" sz="2600" b="1">
                <a:solidFill>
                  <a:srgbClr val="0000FF"/>
                </a:solidFill>
                <a:latin typeface="楷体_GB2312" pitchFamily="49" charset="-122"/>
                <a:ea typeface="楷体_GB2312" pitchFamily="49" charset="-122"/>
                <a:cs typeface="Times New Roman" panose="02020603050405020304" pitchFamily="18" charset="0"/>
              </a:rPr>
              <a:t>.</a:t>
            </a:r>
          </a:p>
        </p:txBody>
      </p:sp>
      <p:sp>
        <p:nvSpPr>
          <p:cNvPr id="66589" name="Rectangle 29">
            <a:extLst>
              <a:ext uri="{FF2B5EF4-FFF2-40B4-BE49-F238E27FC236}">
                <a16:creationId xmlns:a16="http://schemas.microsoft.com/office/drawing/2014/main" id="{ECD524CB-2F24-1E14-A2FE-6FCBDE9AB46B}"/>
              </a:ext>
            </a:extLst>
          </p:cNvPr>
          <p:cNvSpPr>
            <a:spLocks noChangeArrowheads="1"/>
          </p:cNvSpPr>
          <p:nvPr/>
        </p:nvSpPr>
        <p:spPr bwMode="auto">
          <a:xfrm>
            <a:off x="1992313" y="908050"/>
            <a:ext cx="3527425" cy="588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25000"/>
              </a:lnSpc>
              <a:spcBef>
                <a:spcPct val="0"/>
              </a:spcBef>
              <a:buFontTx/>
              <a:buNone/>
            </a:pPr>
            <a:r>
              <a:rPr kumimoji="1" lang="zh-CN" altLang="en-US" sz="2600" b="1">
                <a:solidFill>
                  <a:srgbClr val="0000FF"/>
                </a:solidFill>
                <a:latin typeface="楷体_GB2312" pitchFamily="49" charset="-122"/>
                <a:ea typeface="楷体_GB2312" pitchFamily="49" charset="-122"/>
                <a:cs typeface="Times New Roman" panose="02020603050405020304" pitchFamily="18" charset="0"/>
              </a:rPr>
              <a:t>起初只遇到收敛点，</a:t>
            </a:r>
          </a:p>
        </p:txBody>
      </p:sp>
      <p:grpSp>
        <p:nvGrpSpPr>
          <p:cNvPr id="5" name="组合 29">
            <a:extLst>
              <a:ext uri="{FF2B5EF4-FFF2-40B4-BE49-F238E27FC236}">
                <a16:creationId xmlns:a16="http://schemas.microsoft.com/office/drawing/2014/main" id="{DD253CA4-19D0-9803-DB99-EB1E44CEEB4B}"/>
              </a:ext>
            </a:extLst>
          </p:cNvPr>
          <p:cNvGrpSpPr>
            <a:grpSpLocks/>
          </p:cNvGrpSpPr>
          <p:nvPr/>
        </p:nvGrpSpPr>
        <p:grpSpPr bwMode="auto">
          <a:xfrm>
            <a:off x="1524000" y="4600575"/>
            <a:ext cx="8915400" cy="1876425"/>
            <a:chOff x="0" y="4600575"/>
            <a:chExt cx="8915400" cy="1876425"/>
          </a:xfrm>
        </p:grpSpPr>
        <p:pic>
          <p:nvPicPr>
            <p:cNvPr id="26643" name="Picture 28">
              <a:extLst>
                <a:ext uri="{FF2B5EF4-FFF2-40B4-BE49-F238E27FC236}">
                  <a16:creationId xmlns:a16="http://schemas.microsoft.com/office/drawing/2014/main" id="{DF415B33-CB47-604F-2C2C-35F51ADBF535}"/>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0" y="4600575"/>
              <a:ext cx="89154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44" name="Picture 29">
              <a:extLst>
                <a:ext uri="{FF2B5EF4-FFF2-40B4-BE49-F238E27FC236}">
                  <a16:creationId xmlns:a16="http://schemas.microsoft.com/office/drawing/2014/main" id="{48696D2A-23BA-517A-0289-93035E8AF4F5}"/>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5972175"/>
              <a:ext cx="5219700"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7" presetClass="entr" presetSubtype="1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strVal val="#ppt_h"/>
                                          </p:val>
                                        </p:tav>
                                        <p:tav tm="100000">
                                          <p:val>
                                            <p:strVal val="#ppt_h"/>
                                          </p:val>
                                        </p:tav>
                                      </p:tavLst>
                                    </p:anim>
                                  </p:childTnLst>
                                </p:cTn>
                              </p:par>
                            </p:childTnLst>
                          </p:cTn>
                        </p:par>
                        <p:par>
                          <p:cTn id="9" fill="hold" nodeType="afterGroup">
                            <p:stCondLst>
                              <p:cond delay="500"/>
                            </p:stCondLst>
                            <p:childTnLst>
                              <p:par>
                                <p:cTn id="10" presetID="1" presetClass="entr" presetSubtype="0" fill="hold" nodeType="afterEffect">
                                  <p:stCondLst>
                                    <p:cond delay="0"/>
                                  </p:stCondLst>
                                  <p:childTnLst>
                                    <p:set>
                                      <p:cBhvr>
                                        <p:cTn id="11" dur="1" fill="hold">
                                          <p:stCondLst>
                                            <p:cond delay="0"/>
                                          </p:stCondLst>
                                        </p:cTn>
                                        <p:tgtEl>
                                          <p:spTgt spid="66568"/>
                                        </p:tgtEl>
                                        <p:attrNameLst>
                                          <p:attrName>style.visibility</p:attrName>
                                        </p:attrNameLst>
                                      </p:cBhvr>
                                      <p:to>
                                        <p:strVal val="visible"/>
                                      </p:to>
                                    </p:set>
                                  </p:childTnLst>
                                </p:cTn>
                              </p:par>
                            </p:childTnLst>
                          </p:cTn>
                        </p:par>
                        <p:par>
                          <p:cTn id="12" fill="hold" nodeType="afterGroup">
                            <p:stCondLst>
                              <p:cond delay="500"/>
                            </p:stCondLst>
                            <p:childTnLst>
                              <p:par>
                                <p:cTn id="13" presetID="1" presetClass="entr" presetSubtype="0" fill="hold" nodeType="afterEffect">
                                  <p:stCondLst>
                                    <p:cond delay="0"/>
                                  </p:stCondLst>
                                  <p:childTnLst>
                                    <p:set>
                                      <p:cBhvr>
                                        <p:cTn id="14" dur="1" fill="hold">
                                          <p:stCondLst>
                                            <p:cond delay="0"/>
                                          </p:stCondLst>
                                        </p:cTn>
                                        <p:tgtEl>
                                          <p:spTgt spid="66569"/>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3" presetClass="entr" presetSubtype="10" fill="hold" grpId="0" nodeType="clickEffect">
                                  <p:stCondLst>
                                    <p:cond delay="0"/>
                                  </p:stCondLst>
                                  <p:childTnLst>
                                    <p:set>
                                      <p:cBhvr>
                                        <p:cTn id="18" dur="1" fill="hold">
                                          <p:stCondLst>
                                            <p:cond delay="0"/>
                                          </p:stCondLst>
                                        </p:cTn>
                                        <p:tgtEl>
                                          <p:spTgt spid="66589"/>
                                        </p:tgtEl>
                                        <p:attrNameLst>
                                          <p:attrName>style.visibility</p:attrName>
                                        </p:attrNameLst>
                                      </p:cBhvr>
                                      <p:to>
                                        <p:strVal val="visible"/>
                                      </p:to>
                                    </p:set>
                                    <p:animEffect transition="in" filter="blinds(horizontal)">
                                      <p:cBhvr>
                                        <p:cTn id="19" dur="500"/>
                                        <p:tgtEl>
                                          <p:spTgt spid="66589"/>
                                        </p:tgtEl>
                                      </p:cBhvr>
                                    </p:animEffect>
                                  </p:childTnLst>
                                </p:cTn>
                              </p:par>
                            </p:childTnLst>
                          </p:cTn>
                        </p:par>
                        <p:par>
                          <p:cTn id="20" fill="hold" nodeType="afterGroup">
                            <p:stCondLst>
                              <p:cond delay="500"/>
                            </p:stCondLst>
                            <p:childTnLst>
                              <p:par>
                                <p:cTn id="21" presetID="35" presetClass="path" presetSubtype="0" accel="50000" decel="50000" fill="hold" nodeType="afterEffect">
                                  <p:stCondLst>
                                    <p:cond delay="0"/>
                                  </p:stCondLst>
                                  <p:childTnLst>
                                    <p:animMotion origin="layout" path="M 0 0  L -0.25 0  E" pathEditMode="relative" ptsTypes="">
                                      <p:cBhvr>
                                        <p:cTn id="22" dur="2000" fill="hold"/>
                                        <p:tgtEl>
                                          <p:spTgt spid="66568"/>
                                        </p:tgtEl>
                                        <p:attrNameLst>
                                          <p:attrName>ppt_x</p:attrName>
                                          <p:attrName>ppt_y</p:attrName>
                                        </p:attrNameLst>
                                      </p:cBhvr>
                                    </p:animMotion>
                                  </p:childTnLst>
                                </p:cTn>
                              </p:par>
                              <p:par>
                                <p:cTn id="23" presetID="63" presetClass="path" presetSubtype="0" accel="50000" decel="50000" fill="hold" nodeType="withEffect">
                                  <p:stCondLst>
                                    <p:cond delay="0"/>
                                  </p:stCondLst>
                                  <p:childTnLst>
                                    <p:animMotion origin="layout" path="M 0 0  L 0.25 0  E" pathEditMode="relative" ptsTypes="">
                                      <p:cBhvr>
                                        <p:cTn id="24" dur="2000" fill="hold"/>
                                        <p:tgtEl>
                                          <p:spTgt spid="66569"/>
                                        </p:tgtEl>
                                        <p:attrNameLst>
                                          <p:attrName>ppt_x</p:attrName>
                                          <p:attrName>ppt_y</p:attrName>
                                        </p:attrNameLst>
                                      </p:cBhvr>
                                    </p:animMotion>
                                  </p:childTnLst>
                                </p:cTn>
                              </p:par>
                              <p:par>
                                <p:cTn id="25" presetID="17" presetClass="entr" presetSubtype="10" fill="hold" nodeType="withEffect">
                                  <p:stCondLst>
                                    <p:cond delay="0"/>
                                  </p:stCondLst>
                                  <p:childTnLst>
                                    <p:set>
                                      <p:cBhvr>
                                        <p:cTn id="26" dur="1" fill="hold">
                                          <p:stCondLst>
                                            <p:cond delay="0"/>
                                          </p:stCondLst>
                                        </p:cTn>
                                        <p:tgtEl>
                                          <p:spTgt spid="66567"/>
                                        </p:tgtEl>
                                        <p:attrNameLst>
                                          <p:attrName>style.visibility</p:attrName>
                                        </p:attrNameLst>
                                      </p:cBhvr>
                                      <p:to>
                                        <p:strVal val="visible"/>
                                      </p:to>
                                    </p:set>
                                    <p:anim calcmode="lin" valueType="num">
                                      <p:cBhvr>
                                        <p:cTn id="27" dur="2000" fill="hold"/>
                                        <p:tgtEl>
                                          <p:spTgt spid="66567"/>
                                        </p:tgtEl>
                                        <p:attrNameLst>
                                          <p:attrName>ppt_w</p:attrName>
                                        </p:attrNameLst>
                                      </p:cBhvr>
                                      <p:tavLst>
                                        <p:tav tm="0">
                                          <p:val>
                                            <p:fltVal val="0"/>
                                          </p:val>
                                        </p:tav>
                                        <p:tav tm="100000">
                                          <p:val>
                                            <p:strVal val="#ppt_w"/>
                                          </p:val>
                                        </p:tav>
                                      </p:tavLst>
                                    </p:anim>
                                    <p:anim calcmode="lin" valueType="num">
                                      <p:cBhvr>
                                        <p:cTn id="28" dur="2000" fill="hold"/>
                                        <p:tgtEl>
                                          <p:spTgt spid="66567"/>
                                        </p:tgtEl>
                                        <p:attrNameLst>
                                          <p:attrName>ppt_h</p:attrName>
                                        </p:attrNameLst>
                                      </p:cBhvr>
                                      <p:tavLst>
                                        <p:tav tm="0">
                                          <p:val>
                                            <p:strVal val="#ppt_h"/>
                                          </p:val>
                                        </p:tav>
                                        <p:tav tm="100000">
                                          <p:val>
                                            <p:strVal val="#ppt_h"/>
                                          </p:val>
                                        </p:tav>
                                      </p:tavLst>
                                    </p:anim>
                                  </p:childTnLst>
                                </p:cTn>
                              </p:par>
                            </p:childTnLst>
                          </p:cTn>
                        </p:par>
                      </p:childTnLst>
                    </p:cTn>
                  </p:par>
                  <p:par>
                    <p:cTn id="29" fill="hold" nodeType="clickPar">
                      <p:stCondLst>
                        <p:cond delay="indefinite"/>
                      </p:stCondLst>
                      <p:childTnLst>
                        <p:par>
                          <p:cTn id="30" fill="hold" nodeType="withGroup">
                            <p:stCondLst>
                              <p:cond delay="0"/>
                            </p:stCondLst>
                            <p:childTnLst>
                              <p:par>
                                <p:cTn id="31" presetID="6" presetClass="entr" presetSubtype="16" fill="hold" grpId="0" nodeType="clickEffect">
                                  <p:stCondLst>
                                    <p:cond delay="0"/>
                                  </p:stCondLst>
                                  <p:childTnLst>
                                    <p:set>
                                      <p:cBhvr>
                                        <p:cTn id="32" dur="1" fill="hold">
                                          <p:stCondLst>
                                            <p:cond delay="0"/>
                                          </p:stCondLst>
                                        </p:cTn>
                                        <p:tgtEl>
                                          <p:spTgt spid="66572"/>
                                        </p:tgtEl>
                                        <p:attrNameLst>
                                          <p:attrName>style.visibility</p:attrName>
                                        </p:attrNameLst>
                                      </p:cBhvr>
                                      <p:to>
                                        <p:strVal val="visible"/>
                                      </p:to>
                                    </p:set>
                                    <p:animEffect transition="in" filter="circle(in)">
                                      <p:cBhvr>
                                        <p:cTn id="33" dur="500"/>
                                        <p:tgtEl>
                                          <p:spTgt spid="66572"/>
                                        </p:tgtEl>
                                      </p:cBhvr>
                                    </p:animEffect>
                                  </p:childTnLst>
                                </p:cTn>
                              </p:par>
                              <p:par>
                                <p:cTn id="34" presetID="6" presetClass="entr" presetSubtype="16" fill="hold" grpId="0" nodeType="withEffect">
                                  <p:stCondLst>
                                    <p:cond delay="0"/>
                                  </p:stCondLst>
                                  <p:childTnLst>
                                    <p:set>
                                      <p:cBhvr>
                                        <p:cTn id="35" dur="1" fill="hold">
                                          <p:stCondLst>
                                            <p:cond delay="0"/>
                                          </p:stCondLst>
                                        </p:cTn>
                                        <p:tgtEl>
                                          <p:spTgt spid="66573"/>
                                        </p:tgtEl>
                                        <p:attrNameLst>
                                          <p:attrName>style.visibility</p:attrName>
                                        </p:attrNameLst>
                                      </p:cBhvr>
                                      <p:to>
                                        <p:strVal val="visible"/>
                                      </p:to>
                                    </p:set>
                                    <p:animEffect transition="in" filter="circle(in)">
                                      <p:cBhvr>
                                        <p:cTn id="36" dur="500"/>
                                        <p:tgtEl>
                                          <p:spTgt spid="66573"/>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3" presetClass="entr" presetSubtype="10" fill="hold" grpId="0" nodeType="clickEffect">
                                  <p:stCondLst>
                                    <p:cond delay="0"/>
                                  </p:stCondLst>
                                  <p:childTnLst>
                                    <p:set>
                                      <p:cBhvr>
                                        <p:cTn id="40" dur="1" fill="hold">
                                          <p:stCondLst>
                                            <p:cond delay="0"/>
                                          </p:stCondLst>
                                        </p:cTn>
                                        <p:tgtEl>
                                          <p:spTgt spid="66588"/>
                                        </p:tgtEl>
                                        <p:attrNameLst>
                                          <p:attrName>style.visibility</p:attrName>
                                        </p:attrNameLst>
                                      </p:cBhvr>
                                      <p:to>
                                        <p:strVal val="visible"/>
                                      </p:to>
                                    </p:set>
                                    <p:animEffect transition="in" filter="blinds(horizontal)">
                                      <p:cBhvr>
                                        <p:cTn id="41" dur="500"/>
                                        <p:tgtEl>
                                          <p:spTgt spid="66588"/>
                                        </p:tgtEl>
                                      </p:cBhvr>
                                    </p:animEffect>
                                  </p:childTnLst>
                                </p:cTn>
                              </p:par>
                            </p:childTnLst>
                          </p:cTn>
                        </p:par>
                        <p:par>
                          <p:cTn id="42" fill="hold" nodeType="afterGroup">
                            <p:stCondLst>
                              <p:cond delay="500"/>
                            </p:stCondLst>
                            <p:childTnLst>
                              <p:par>
                                <p:cTn id="43" presetID="35" presetClass="path" presetSubtype="0" accel="50000" decel="50000" fill="hold" nodeType="afterEffect">
                                  <p:stCondLst>
                                    <p:cond delay="0"/>
                                  </p:stCondLst>
                                  <p:childTnLst>
                                    <p:animMotion origin="layout" path="M -0.25 -4.04624E-6 L -0.43229 -4.04624E-6 " pathEditMode="relative" rAng="0" ptsTypes="AA">
                                      <p:cBhvr>
                                        <p:cTn id="44" dur="2000" fill="hold"/>
                                        <p:tgtEl>
                                          <p:spTgt spid="66568"/>
                                        </p:tgtEl>
                                        <p:attrNameLst>
                                          <p:attrName>ppt_x</p:attrName>
                                          <p:attrName>ppt_y</p:attrName>
                                        </p:attrNameLst>
                                      </p:cBhvr>
                                      <p:rCtr x="-9115" y="0"/>
                                    </p:animMotion>
                                  </p:childTnLst>
                                </p:cTn>
                              </p:par>
                              <p:par>
                                <p:cTn id="45" presetID="63" presetClass="path" presetSubtype="0" accel="50000" decel="50000" fill="hold" nodeType="withEffect">
                                  <p:stCondLst>
                                    <p:cond delay="0"/>
                                  </p:stCondLst>
                                  <p:childTnLst>
                                    <p:animMotion origin="layout" path="M 0.25 -4.04624E-6 L 0.43594 -4.04624E-6 " pathEditMode="relative" rAng="0" ptsTypes="AA">
                                      <p:cBhvr>
                                        <p:cTn id="46" dur="2000" fill="hold"/>
                                        <p:tgtEl>
                                          <p:spTgt spid="66569"/>
                                        </p:tgtEl>
                                        <p:attrNameLst>
                                          <p:attrName>ppt_x</p:attrName>
                                          <p:attrName>ppt_y</p:attrName>
                                        </p:attrNameLst>
                                      </p:cBhvr>
                                      <p:rCtr x="9288" y="0"/>
                                    </p:animMotion>
                                  </p:childTnLst>
                                </p:cTn>
                              </p:par>
                              <p:par>
                                <p:cTn id="47" presetID="22" presetClass="entr" presetSubtype="8" fill="hold" nodeType="withEffect">
                                  <p:stCondLst>
                                    <p:cond delay="0"/>
                                  </p:stCondLst>
                                  <p:childTnLst>
                                    <p:set>
                                      <p:cBhvr>
                                        <p:cTn id="48" dur="1" fill="hold">
                                          <p:stCondLst>
                                            <p:cond delay="0"/>
                                          </p:stCondLst>
                                        </p:cTn>
                                        <p:tgtEl>
                                          <p:spTgt spid="66571"/>
                                        </p:tgtEl>
                                        <p:attrNameLst>
                                          <p:attrName>style.visibility</p:attrName>
                                        </p:attrNameLst>
                                      </p:cBhvr>
                                      <p:to>
                                        <p:strVal val="visible"/>
                                      </p:to>
                                    </p:set>
                                    <p:animEffect transition="in" filter="wipe(left)">
                                      <p:cBhvr>
                                        <p:cTn id="49" dur="2000"/>
                                        <p:tgtEl>
                                          <p:spTgt spid="66571"/>
                                        </p:tgtEl>
                                      </p:cBhvr>
                                    </p:animEffect>
                                  </p:childTnLst>
                                </p:cTn>
                              </p:par>
                              <p:par>
                                <p:cTn id="50" presetID="22" presetClass="entr" presetSubtype="2" fill="hold" nodeType="withEffect">
                                  <p:stCondLst>
                                    <p:cond delay="0"/>
                                  </p:stCondLst>
                                  <p:childTnLst>
                                    <p:set>
                                      <p:cBhvr>
                                        <p:cTn id="51" dur="1" fill="hold">
                                          <p:stCondLst>
                                            <p:cond delay="0"/>
                                          </p:stCondLst>
                                        </p:cTn>
                                        <p:tgtEl>
                                          <p:spTgt spid="66570"/>
                                        </p:tgtEl>
                                        <p:attrNameLst>
                                          <p:attrName>style.visibility</p:attrName>
                                        </p:attrNameLst>
                                      </p:cBhvr>
                                      <p:to>
                                        <p:strVal val="visible"/>
                                      </p:to>
                                    </p:set>
                                    <p:animEffect transition="in" filter="wipe(right)">
                                      <p:cBhvr>
                                        <p:cTn id="52" dur="2000"/>
                                        <p:tgtEl>
                                          <p:spTgt spid="66570"/>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22" presetClass="entr" presetSubtype="1" fill="hold" nodeType="click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wipe(up)">
                                      <p:cBhvr>
                                        <p:cTn id="57" dur="500"/>
                                        <p:tgtEl>
                                          <p:spTgt spid="3"/>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17" presetClass="entr" presetSubtype="10" fill="hold" grpId="0" nodeType="clickEffect">
                                  <p:stCondLst>
                                    <p:cond delay="0"/>
                                  </p:stCondLst>
                                  <p:childTnLst>
                                    <p:set>
                                      <p:cBhvr>
                                        <p:cTn id="61" dur="1" fill="hold">
                                          <p:stCondLst>
                                            <p:cond delay="0"/>
                                          </p:stCondLst>
                                        </p:cTn>
                                        <p:tgtEl>
                                          <p:spTgt spid="66585"/>
                                        </p:tgtEl>
                                        <p:attrNameLst>
                                          <p:attrName>style.visibility</p:attrName>
                                        </p:attrNameLst>
                                      </p:cBhvr>
                                      <p:to>
                                        <p:strVal val="visible"/>
                                      </p:to>
                                    </p:set>
                                    <p:anim calcmode="lin" valueType="num">
                                      <p:cBhvr>
                                        <p:cTn id="62" dur="500" fill="hold"/>
                                        <p:tgtEl>
                                          <p:spTgt spid="66585"/>
                                        </p:tgtEl>
                                        <p:attrNameLst>
                                          <p:attrName>ppt_w</p:attrName>
                                        </p:attrNameLst>
                                      </p:cBhvr>
                                      <p:tavLst>
                                        <p:tav tm="0">
                                          <p:val>
                                            <p:fltVal val="0"/>
                                          </p:val>
                                        </p:tav>
                                        <p:tav tm="100000">
                                          <p:val>
                                            <p:strVal val="#ppt_w"/>
                                          </p:val>
                                        </p:tav>
                                      </p:tavLst>
                                    </p:anim>
                                    <p:anim calcmode="lin" valueType="num">
                                      <p:cBhvr>
                                        <p:cTn id="63" dur="500" fill="hold"/>
                                        <p:tgtEl>
                                          <p:spTgt spid="66585"/>
                                        </p:tgtEl>
                                        <p:attrNameLst>
                                          <p:attrName>ppt_h</p:attrName>
                                        </p:attrNameLst>
                                      </p:cBhvr>
                                      <p:tavLst>
                                        <p:tav tm="0">
                                          <p:val>
                                            <p:strVal val="#ppt_h"/>
                                          </p:val>
                                        </p:tav>
                                        <p:tav tm="100000">
                                          <p:val>
                                            <p:strVal val="#ppt_h"/>
                                          </p:val>
                                        </p:tav>
                                      </p:tavLst>
                                    </p:anim>
                                  </p:childTnLst>
                                </p:cTn>
                              </p:par>
                              <p:par>
                                <p:cTn id="64" presetID="17" presetClass="entr" presetSubtype="10" fill="hold" grpId="0" nodeType="withEffect">
                                  <p:stCondLst>
                                    <p:cond delay="0"/>
                                  </p:stCondLst>
                                  <p:childTnLst>
                                    <p:set>
                                      <p:cBhvr>
                                        <p:cTn id="65" dur="1" fill="hold">
                                          <p:stCondLst>
                                            <p:cond delay="0"/>
                                          </p:stCondLst>
                                        </p:cTn>
                                        <p:tgtEl>
                                          <p:spTgt spid="66584"/>
                                        </p:tgtEl>
                                        <p:attrNameLst>
                                          <p:attrName>style.visibility</p:attrName>
                                        </p:attrNameLst>
                                      </p:cBhvr>
                                      <p:to>
                                        <p:strVal val="visible"/>
                                      </p:to>
                                    </p:set>
                                    <p:anim calcmode="lin" valueType="num">
                                      <p:cBhvr>
                                        <p:cTn id="66" dur="500" fill="hold"/>
                                        <p:tgtEl>
                                          <p:spTgt spid="66584"/>
                                        </p:tgtEl>
                                        <p:attrNameLst>
                                          <p:attrName>ppt_w</p:attrName>
                                        </p:attrNameLst>
                                      </p:cBhvr>
                                      <p:tavLst>
                                        <p:tav tm="0">
                                          <p:val>
                                            <p:fltVal val="0"/>
                                          </p:val>
                                        </p:tav>
                                        <p:tav tm="100000">
                                          <p:val>
                                            <p:strVal val="#ppt_w"/>
                                          </p:val>
                                        </p:tav>
                                      </p:tavLst>
                                    </p:anim>
                                    <p:anim calcmode="lin" valueType="num">
                                      <p:cBhvr>
                                        <p:cTn id="67" dur="500" fill="hold"/>
                                        <p:tgtEl>
                                          <p:spTgt spid="66584"/>
                                        </p:tgtEl>
                                        <p:attrNameLst>
                                          <p:attrName>ppt_h</p:attrName>
                                        </p:attrNameLst>
                                      </p:cBhvr>
                                      <p:tavLst>
                                        <p:tav tm="0">
                                          <p:val>
                                            <p:strVal val="#ppt_h"/>
                                          </p:val>
                                        </p:tav>
                                        <p:tav tm="100000">
                                          <p:val>
                                            <p:strVal val="#ppt_h"/>
                                          </p:val>
                                        </p:tav>
                                      </p:tavLst>
                                    </p:anim>
                                  </p:childTnLst>
                                </p:cTn>
                              </p:par>
                            </p:childTnLst>
                          </p:cTn>
                        </p:par>
                      </p:childTnLst>
                    </p:cTn>
                  </p:par>
                  <p:par>
                    <p:cTn id="68" fill="hold" nodeType="clickPar">
                      <p:stCondLst>
                        <p:cond delay="indefinite"/>
                      </p:stCondLst>
                      <p:childTnLst>
                        <p:par>
                          <p:cTn id="69" fill="hold" nodeType="withGroup">
                            <p:stCondLst>
                              <p:cond delay="0"/>
                            </p:stCondLst>
                            <p:childTnLst>
                              <p:par>
                                <p:cTn id="70" presetID="3" presetClass="entr" presetSubtype="10" fill="hold" nodeType="clickEffect">
                                  <p:stCondLst>
                                    <p:cond delay="0"/>
                                  </p:stCondLst>
                                  <p:childTnLst>
                                    <p:set>
                                      <p:cBhvr>
                                        <p:cTn id="71" dur="1" fill="hold">
                                          <p:stCondLst>
                                            <p:cond delay="0"/>
                                          </p:stCondLst>
                                        </p:cTn>
                                        <p:tgtEl>
                                          <p:spTgt spid="66583"/>
                                        </p:tgtEl>
                                        <p:attrNameLst>
                                          <p:attrName>style.visibility</p:attrName>
                                        </p:attrNameLst>
                                      </p:cBhvr>
                                      <p:to>
                                        <p:strVal val="visible"/>
                                      </p:to>
                                    </p:set>
                                    <p:animEffect transition="in" filter="blinds(horizontal)">
                                      <p:cBhvr>
                                        <p:cTn id="72" dur="500"/>
                                        <p:tgtEl>
                                          <p:spTgt spid="66583"/>
                                        </p:tgtEl>
                                      </p:cBhvr>
                                    </p:animEffect>
                                  </p:childTnLst>
                                </p:cTn>
                              </p:par>
                              <p:par>
                                <p:cTn id="73" presetID="3" presetClass="entr" presetSubtype="10" fill="hold" nodeType="withEffect">
                                  <p:stCondLst>
                                    <p:cond delay="0"/>
                                  </p:stCondLst>
                                  <p:childTnLst>
                                    <p:set>
                                      <p:cBhvr>
                                        <p:cTn id="74" dur="1" fill="hold">
                                          <p:stCondLst>
                                            <p:cond delay="0"/>
                                          </p:stCondLst>
                                        </p:cTn>
                                        <p:tgtEl>
                                          <p:spTgt spid="66586"/>
                                        </p:tgtEl>
                                        <p:attrNameLst>
                                          <p:attrName>style.visibility</p:attrName>
                                        </p:attrNameLst>
                                      </p:cBhvr>
                                      <p:to>
                                        <p:strVal val="visible"/>
                                      </p:to>
                                    </p:set>
                                    <p:animEffect transition="in" filter="blinds(horizontal)">
                                      <p:cBhvr>
                                        <p:cTn id="75" dur="500"/>
                                        <p:tgtEl>
                                          <p:spTgt spid="66586"/>
                                        </p:tgtEl>
                                      </p:cBhvr>
                                    </p:animEffect>
                                  </p:childTnLst>
                                </p:cTn>
                              </p:par>
                            </p:childTnLst>
                          </p:cTn>
                        </p:par>
                      </p:childTnLst>
                    </p:cTn>
                  </p:par>
                  <p:par>
                    <p:cTn id="76" fill="hold" nodeType="clickPar">
                      <p:stCondLst>
                        <p:cond delay="indefinite"/>
                      </p:stCondLst>
                      <p:childTnLst>
                        <p:par>
                          <p:cTn id="77" fill="hold" nodeType="withGroup">
                            <p:stCondLst>
                              <p:cond delay="0"/>
                            </p:stCondLst>
                            <p:childTnLst>
                              <p:par>
                                <p:cTn id="78" presetID="1" presetClass="entr" presetSubtype="0" fill="hold" nodeType="clickEffect">
                                  <p:stCondLst>
                                    <p:cond delay="0"/>
                                  </p:stCondLst>
                                  <p:childTnLst>
                                    <p:set>
                                      <p:cBhvr>
                                        <p:cTn id="79"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572" grpId="0" animBg="1"/>
      <p:bldP spid="66573" grpId="0" animBg="1"/>
      <p:bldP spid="66584" grpId="0" animBg="1"/>
      <p:bldP spid="66585" grpId="0" animBg="1"/>
      <p:bldP spid="66588" grpId="0"/>
      <p:bldP spid="66589"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6" name="Text Box 4">
            <a:extLst>
              <a:ext uri="{FF2B5EF4-FFF2-40B4-BE49-F238E27FC236}">
                <a16:creationId xmlns:a16="http://schemas.microsoft.com/office/drawing/2014/main" id="{26F9C1B4-1D5B-D595-44FD-4A0F3840C0D6}"/>
              </a:ext>
            </a:extLst>
          </p:cNvPr>
          <p:cNvSpPr txBox="1">
            <a:spLocks noChangeArrowheads="1"/>
          </p:cNvSpPr>
          <p:nvPr/>
        </p:nvSpPr>
        <p:spPr bwMode="auto">
          <a:xfrm>
            <a:off x="107950" y="161925"/>
            <a:ext cx="1447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zh-CN" altLang="en-US" sz="2800" b="1">
                <a:solidFill>
                  <a:schemeClr val="accent2"/>
                </a:solidFill>
                <a:latin typeface="Times New Roman" panose="02020603050405020304" pitchFamily="18" charset="0"/>
                <a:ea typeface="楷体_GB2312" pitchFamily="49" charset="-122"/>
              </a:rPr>
              <a:t>定义</a:t>
            </a:r>
            <a:r>
              <a:rPr kumimoji="1" lang="en-US" altLang="zh-CN" sz="2800" b="1">
                <a:solidFill>
                  <a:schemeClr val="accent2"/>
                </a:solidFill>
                <a:latin typeface="Times New Roman" panose="02020603050405020304" pitchFamily="18" charset="0"/>
                <a:ea typeface="楷体_GB2312" pitchFamily="49" charset="-122"/>
              </a:rPr>
              <a:t>1</a:t>
            </a:r>
            <a:endParaRPr kumimoji="1" lang="en-US" altLang="zh-CN" sz="2800">
              <a:latin typeface="Times New Roman" panose="02020603050405020304" pitchFamily="18" charset="0"/>
              <a:ea typeface="楷体_GB2312" pitchFamily="49" charset="-122"/>
            </a:endParaRPr>
          </a:p>
        </p:txBody>
      </p:sp>
      <p:sp>
        <p:nvSpPr>
          <p:cNvPr id="44037" name="Text Box 5">
            <a:extLst>
              <a:ext uri="{FF2B5EF4-FFF2-40B4-BE49-F238E27FC236}">
                <a16:creationId xmlns:a16="http://schemas.microsoft.com/office/drawing/2014/main" id="{A10EA96F-28E9-30BC-57BF-55542B3CA77D}"/>
              </a:ext>
            </a:extLst>
          </p:cNvPr>
          <p:cNvSpPr txBox="1">
            <a:spLocks noChangeArrowheads="1"/>
          </p:cNvSpPr>
          <p:nvPr/>
        </p:nvSpPr>
        <p:spPr bwMode="auto">
          <a:xfrm>
            <a:off x="1566863" y="198438"/>
            <a:ext cx="18288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zh-CN" altLang="en-US" sz="2800">
                <a:latin typeface="Times New Roman" panose="02020603050405020304" pitchFamily="18" charset="0"/>
                <a:ea typeface="楷体_GB2312" pitchFamily="49" charset="-122"/>
              </a:rPr>
              <a:t>若幂级数</a:t>
            </a:r>
          </a:p>
        </p:txBody>
      </p:sp>
      <p:graphicFrame>
        <p:nvGraphicFramePr>
          <p:cNvPr id="44038" name="Object 6">
            <a:extLst>
              <a:ext uri="{FF2B5EF4-FFF2-40B4-BE49-F238E27FC236}">
                <a16:creationId xmlns:a16="http://schemas.microsoft.com/office/drawing/2014/main" id="{EBA52846-AE74-080F-0C84-3D0854FBCC1D}"/>
              </a:ext>
            </a:extLst>
          </p:cNvPr>
          <p:cNvGraphicFramePr>
            <a:graphicFrameLocks noChangeAspect="1"/>
          </p:cNvGraphicFramePr>
          <p:nvPr/>
        </p:nvGraphicFramePr>
        <p:xfrm>
          <a:off x="3200400" y="-66675"/>
          <a:ext cx="1219200" cy="1028700"/>
        </p:xfrm>
        <a:graphic>
          <a:graphicData uri="http://schemas.openxmlformats.org/presentationml/2006/ole">
            <mc:AlternateContent xmlns:mc="http://schemas.openxmlformats.org/markup-compatibility/2006">
              <mc:Choice xmlns:v="urn:schemas-microsoft-com:vml" Requires="v">
                <p:oleObj name="Equation" r:id="rId2" imgW="1123790" imgH="933450" progId="Equation.3">
                  <p:embed/>
                </p:oleObj>
              </mc:Choice>
              <mc:Fallback>
                <p:oleObj name="Equation" r:id="rId2" imgW="1123790" imgH="933450" progId="Equation.3">
                  <p:embed/>
                  <p:pic>
                    <p:nvPicPr>
                      <p:cNvPr id="44038" name="Object 6">
                        <a:extLst>
                          <a:ext uri="{FF2B5EF4-FFF2-40B4-BE49-F238E27FC236}">
                            <a16:creationId xmlns:a16="http://schemas.microsoft.com/office/drawing/2014/main" id="{EBA52846-AE74-080F-0C84-3D0854FBCC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0400" y="-66675"/>
                        <a:ext cx="1219200" cy="1028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4039" name="Object 7">
            <a:extLst>
              <a:ext uri="{FF2B5EF4-FFF2-40B4-BE49-F238E27FC236}">
                <a16:creationId xmlns:a16="http://schemas.microsoft.com/office/drawing/2014/main" id="{A0645008-1BD2-9064-D983-F4DE4D817737}"/>
              </a:ext>
            </a:extLst>
          </p:cNvPr>
          <p:cNvGraphicFramePr>
            <a:graphicFrameLocks noChangeAspect="1"/>
          </p:cNvGraphicFramePr>
          <p:nvPr/>
        </p:nvGraphicFramePr>
        <p:xfrm>
          <a:off x="4846638" y="241300"/>
          <a:ext cx="3054350" cy="476250"/>
        </p:xfrm>
        <a:graphic>
          <a:graphicData uri="http://schemas.openxmlformats.org/presentationml/2006/ole">
            <mc:AlternateContent xmlns:mc="http://schemas.openxmlformats.org/markup-compatibility/2006">
              <mc:Choice xmlns:v="urn:schemas-microsoft-com:vml" Requires="v">
                <p:oleObj name="公式" r:id="rId4" imgW="1936725" imgH="222250" progId="Equation.3">
                  <p:embed/>
                </p:oleObj>
              </mc:Choice>
              <mc:Fallback>
                <p:oleObj name="公式" r:id="rId4" imgW="1936725" imgH="222250" progId="Equation.3">
                  <p:embed/>
                  <p:pic>
                    <p:nvPicPr>
                      <p:cNvPr id="44039" name="Object 7">
                        <a:extLst>
                          <a:ext uri="{FF2B5EF4-FFF2-40B4-BE49-F238E27FC236}">
                            <a16:creationId xmlns:a16="http://schemas.microsoft.com/office/drawing/2014/main" id="{A0645008-1BD2-9064-D983-F4DE4D817737}"/>
                          </a:ext>
                        </a:extLst>
                      </p:cNvPr>
                      <p:cNvPicPr>
                        <a:picLocks noChangeAspect="1" noChangeArrowheads="1"/>
                      </p:cNvPicPr>
                      <p:nvPr/>
                    </p:nvPicPr>
                    <p:blipFill>
                      <a:blip r:embed="rId5">
                        <a:grayscl/>
                        <a:biLevel thresh="50000"/>
                        <a:extLst>
                          <a:ext uri="{28A0092B-C50C-407E-A947-70E740481C1C}">
                            <a14:useLocalDpi xmlns:a14="http://schemas.microsoft.com/office/drawing/2010/main" val="0"/>
                          </a:ext>
                        </a:extLst>
                      </a:blip>
                      <a:srcRect/>
                      <a:stretch>
                        <a:fillRect/>
                      </a:stretch>
                    </p:blipFill>
                    <p:spPr bwMode="auto">
                      <a:xfrm>
                        <a:off x="4846638" y="241300"/>
                        <a:ext cx="3054350" cy="476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4040" name="Text Box 8">
            <a:extLst>
              <a:ext uri="{FF2B5EF4-FFF2-40B4-BE49-F238E27FC236}">
                <a16:creationId xmlns:a16="http://schemas.microsoft.com/office/drawing/2014/main" id="{D1C895F7-DD27-A725-567A-9C79350B7352}"/>
              </a:ext>
            </a:extLst>
          </p:cNvPr>
          <p:cNvSpPr txBox="1">
            <a:spLocks noChangeArrowheads="1"/>
          </p:cNvSpPr>
          <p:nvPr/>
        </p:nvSpPr>
        <p:spPr bwMode="auto">
          <a:xfrm>
            <a:off x="4343400" y="161925"/>
            <a:ext cx="7620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zh-CN" altLang="en-US" sz="2800">
                <a:latin typeface="Times New Roman" panose="02020603050405020304" pitchFamily="18" charset="0"/>
                <a:ea typeface="楷体_GB2312" pitchFamily="49" charset="-122"/>
              </a:rPr>
              <a:t>在</a:t>
            </a:r>
          </a:p>
        </p:txBody>
      </p:sp>
      <p:graphicFrame>
        <p:nvGraphicFramePr>
          <p:cNvPr id="44041" name="Object 9">
            <a:extLst>
              <a:ext uri="{FF2B5EF4-FFF2-40B4-BE49-F238E27FC236}">
                <a16:creationId xmlns:a16="http://schemas.microsoft.com/office/drawing/2014/main" id="{21C94D9A-EC92-F1E7-7349-8DF313FF2B1F}"/>
              </a:ext>
            </a:extLst>
          </p:cNvPr>
          <p:cNvGraphicFramePr>
            <a:graphicFrameLocks noChangeAspect="1"/>
          </p:cNvGraphicFramePr>
          <p:nvPr/>
        </p:nvGraphicFramePr>
        <p:xfrm>
          <a:off x="8153400" y="219075"/>
          <a:ext cx="2366963" cy="476250"/>
        </p:xfrm>
        <a:graphic>
          <a:graphicData uri="http://schemas.openxmlformats.org/presentationml/2006/ole">
            <mc:AlternateContent xmlns:mc="http://schemas.openxmlformats.org/markup-compatibility/2006">
              <mc:Choice xmlns:v="urn:schemas-microsoft-com:vml" Requires="v">
                <p:oleObj name="公式" r:id="rId6" imgW="1479390" imgH="222250" progId="Equation.3">
                  <p:embed/>
                </p:oleObj>
              </mc:Choice>
              <mc:Fallback>
                <p:oleObj name="公式" r:id="rId6" imgW="1479390" imgH="222250" progId="Equation.3">
                  <p:embed/>
                  <p:pic>
                    <p:nvPicPr>
                      <p:cNvPr id="44041" name="Object 9">
                        <a:extLst>
                          <a:ext uri="{FF2B5EF4-FFF2-40B4-BE49-F238E27FC236}">
                            <a16:creationId xmlns:a16="http://schemas.microsoft.com/office/drawing/2014/main" id="{21C94D9A-EC92-F1E7-7349-8DF313FF2B1F}"/>
                          </a:ext>
                        </a:extLst>
                      </p:cNvPr>
                      <p:cNvPicPr>
                        <a:picLocks noChangeAspect="1" noChangeArrowheads="1"/>
                      </p:cNvPicPr>
                      <p:nvPr/>
                    </p:nvPicPr>
                    <p:blipFill>
                      <a:blip r:embed="rId7">
                        <a:grayscl/>
                        <a:biLevel thresh="50000"/>
                        <a:extLst>
                          <a:ext uri="{28A0092B-C50C-407E-A947-70E740481C1C}">
                            <a14:useLocalDpi xmlns:a14="http://schemas.microsoft.com/office/drawing/2010/main" val="0"/>
                          </a:ext>
                        </a:extLst>
                      </a:blip>
                      <a:srcRect/>
                      <a:stretch>
                        <a:fillRect/>
                      </a:stretch>
                    </p:blipFill>
                    <p:spPr bwMode="auto">
                      <a:xfrm>
                        <a:off x="8153400" y="219075"/>
                        <a:ext cx="2366963" cy="476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4042" name="Text Box 10">
            <a:extLst>
              <a:ext uri="{FF2B5EF4-FFF2-40B4-BE49-F238E27FC236}">
                <a16:creationId xmlns:a16="http://schemas.microsoft.com/office/drawing/2014/main" id="{DF06C2B3-B6C4-498D-E3A2-433E1A4BE0AF}"/>
              </a:ext>
            </a:extLst>
          </p:cNvPr>
          <p:cNvSpPr txBox="1">
            <a:spLocks noChangeArrowheads="1"/>
          </p:cNvSpPr>
          <p:nvPr/>
        </p:nvSpPr>
        <p:spPr bwMode="auto">
          <a:xfrm>
            <a:off x="114300" y="1230313"/>
            <a:ext cx="30480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zh-CN" altLang="en-US" sz="2800">
                <a:latin typeface="Times New Roman" panose="02020603050405020304" pitchFamily="18" charset="0"/>
                <a:ea typeface="楷体_GB2312" pitchFamily="49" charset="-122"/>
              </a:rPr>
              <a:t>这个</a:t>
            </a:r>
            <a:r>
              <a:rPr kumimoji="1" lang="en-US" altLang="zh-CN" sz="2800">
                <a:latin typeface="Times New Roman" panose="02020603050405020304" pitchFamily="18" charset="0"/>
                <a:ea typeface="楷体_GB2312" pitchFamily="49" charset="-122"/>
              </a:rPr>
              <a:t>R</a:t>
            </a:r>
            <a:r>
              <a:rPr kumimoji="1" lang="zh-CN" altLang="en-US" sz="2800">
                <a:latin typeface="Times New Roman" panose="02020603050405020304" pitchFamily="18" charset="0"/>
                <a:ea typeface="楷体_GB2312" pitchFamily="49" charset="-122"/>
              </a:rPr>
              <a:t>称为幂级数</a:t>
            </a:r>
          </a:p>
        </p:txBody>
      </p:sp>
      <p:graphicFrame>
        <p:nvGraphicFramePr>
          <p:cNvPr id="44044" name="Object 12">
            <a:extLst>
              <a:ext uri="{FF2B5EF4-FFF2-40B4-BE49-F238E27FC236}">
                <a16:creationId xmlns:a16="http://schemas.microsoft.com/office/drawing/2014/main" id="{7EE65F15-97CF-E411-ACCA-854C290FB6E3}"/>
              </a:ext>
            </a:extLst>
          </p:cNvPr>
          <p:cNvGraphicFramePr>
            <a:graphicFrameLocks noChangeAspect="1"/>
          </p:cNvGraphicFramePr>
          <p:nvPr/>
        </p:nvGraphicFramePr>
        <p:xfrm>
          <a:off x="2971800" y="952500"/>
          <a:ext cx="1219200" cy="1028700"/>
        </p:xfrm>
        <a:graphic>
          <a:graphicData uri="http://schemas.openxmlformats.org/presentationml/2006/ole">
            <mc:AlternateContent xmlns:mc="http://schemas.openxmlformats.org/markup-compatibility/2006">
              <mc:Choice xmlns:v="urn:schemas-microsoft-com:vml" Requires="v">
                <p:oleObj name="Equation" r:id="rId2" imgW="1123790" imgH="933450" progId="Equation.3">
                  <p:embed/>
                </p:oleObj>
              </mc:Choice>
              <mc:Fallback>
                <p:oleObj name="Equation" r:id="rId2" imgW="1123790" imgH="933450" progId="Equation.3">
                  <p:embed/>
                  <p:pic>
                    <p:nvPicPr>
                      <p:cNvPr id="44044" name="Object 12">
                        <a:extLst>
                          <a:ext uri="{FF2B5EF4-FFF2-40B4-BE49-F238E27FC236}">
                            <a16:creationId xmlns:a16="http://schemas.microsoft.com/office/drawing/2014/main" id="{7EE65F15-97CF-E411-ACCA-854C290FB6E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71800" y="952500"/>
                        <a:ext cx="1219200" cy="1028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4047" name="Text Box 15">
            <a:extLst>
              <a:ext uri="{FF2B5EF4-FFF2-40B4-BE49-F238E27FC236}">
                <a16:creationId xmlns:a16="http://schemas.microsoft.com/office/drawing/2014/main" id="{A0CE30EA-384E-80F6-42E4-910054275E84}"/>
              </a:ext>
            </a:extLst>
          </p:cNvPr>
          <p:cNvSpPr txBox="1">
            <a:spLocks noChangeArrowheads="1"/>
          </p:cNvSpPr>
          <p:nvPr/>
        </p:nvSpPr>
        <p:spPr bwMode="auto">
          <a:xfrm>
            <a:off x="827088" y="2282825"/>
            <a:ext cx="90646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zh-CN" altLang="en-US" sz="2800" b="1">
                <a:solidFill>
                  <a:schemeClr val="accent2"/>
                </a:solidFill>
                <a:latin typeface="Times New Roman" panose="02020603050405020304" pitchFamily="18" charset="0"/>
                <a:ea typeface="楷体_GB2312" pitchFamily="49" charset="-122"/>
              </a:rPr>
              <a:t>规定</a:t>
            </a:r>
          </a:p>
        </p:txBody>
      </p:sp>
      <p:sp>
        <p:nvSpPr>
          <p:cNvPr id="44048" name="Text Box 16">
            <a:extLst>
              <a:ext uri="{FF2B5EF4-FFF2-40B4-BE49-F238E27FC236}">
                <a16:creationId xmlns:a16="http://schemas.microsoft.com/office/drawing/2014/main" id="{E90BFC23-7369-0D03-DC1E-1D065EA08019}"/>
              </a:ext>
            </a:extLst>
          </p:cNvPr>
          <p:cNvSpPr txBox="1">
            <a:spLocks noChangeArrowheads="1"/>
          </p:cNvSpPr>
          <p:nvPr/>
        </p:nvSpPr>
        <p:spPr bwMode="auto">
          <a:xfrm>
            <a:off x="6283325" y="2273300"/>
            <a:ext cx="22860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en-US" altLang="zh-CN" sz="2800" i="1">
                <a:latin typeface="Times New Roman" panose="02020603050405020304" pitchFamily="18" charset="0"/>
                <a:ea typeface="楷体_GB2312" pitchFamily="49" charset="-122"/>
              </a:rPr>
              <a:t>R</a:t>
            </a:r>
            <a:r>
              <a:rPr kumimoji="1" lang="en-US" altLang="zh-CN" sz="2800">
                <a:latin typeface="Times New Roman" panose="02020603050405020304" pitchFamily="18" charset="0"/>
                <a:ea typeface="楷体_GB2312" pitchFamily="49" charset="-122"/>
              </a:rPr>
              <a:t> = 0 </a:t>
            </a:r>
            <a:r>
              <a:rPr kumimoji="1" lang="zh-CN" altLang="en-US" sz="2800">
                <a:latin typeface="Times New Roman" panose="02020603050405020304" pitchFamily="18" charset="0"/>
                <a:ea typeface="楷体_GB2312" pitchFamily="49" charset="-122"/>
              </a:rPr>
              <a:t>；</a:t>
            </a:r>
          </a:p>
        </p:txBody>
      </p:sp>
      <p:sp>
        <p:nvSpPr>
          <p:cNvPr id="44049" name="Text Box 17">
            <a:extLst>
              <a:ext uri="{FF2B5EF4-FFF2-40B4-BE49-F238E27FC236}">
                <a16:creationId xmlns:a16="http://schemas.microsoft.com/office/drawing/2014/main" id="{505784FF-58B1-3AFD-3409-268E81E95B1A}"/>
              </a:ext>
            </a:extLst>
          </p:cNvPr>
          <p:cNvSpPr txBox="1">
            <a:spLocks noChangeArrowheads="1"/>
          </p:cNvSpPr>
          <p:nvPr/>
        </p:nvSpPr>
        <p:spPr bwMode="auto">
          <a:xfrm>
            <a:off x="2293938" y="2244725"/>
            <a:ext cx="45720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zh-CN" altLang="en-US" sz="2800">
                <a:latin typeface="Times New Roman" panose="02020603050405020304" pitchFamily="18" charset="0"/>
                <a:ea typeface="楷体_GB2312" pitchFamily="49" charset="-122"/>
              </a:rPr>
              <a:t>幂级数仅在 </a:t>
            </a:r>
            <a:r>
              <a:rPr kumimoji="1" lang="en-US" altLang="zh-CN" sz="2800" i="1">
                <a:latin typeface="Times New Roman" panose="02020603050405020304" pitchFamily="18" charset="0"/>
                <a:ea typeface="楷体_GB2312" pitchFamily="49" charset="-122"/>
              </a:rPr>
              <a:t>x</a:t>
            </a:r>
            <a:r>
              <a:rPr kumimoji="1" lang="en-US" altLang="zh-CN" sz="2800">
                <a:latin typeface="Times New Roman" panose="02020603050405020304" pitchFamily="18" charset="0"/>
                <a:ea typeface="楷体_GB2312" pitchFamily="49" charset="-122"/>
              </a:rPr>
              <a:t> = 0 </a:t>
            </a:r>
            <a:r>
              <a:rPr kumimoji="1" lang="zh-CN" altLang="en-US" sz="2800">
                <a:latin typeface="Times New Roman" panose="02020603050405020304" pitchFamily="18" charset="0"/>
                <a:ea typeface="楷体_GB2312" pitchFamily="49" charset="-122"/>
              </a:rPr>
              <a:t>收敛 ，</a:t>
            </a:r>
          </a:p>
        </p:txBody>
      </p:sp>
      <p:sp>
        <p:nvSpPr>
          <p:cNvPr id="44050" name="Text Box 18">
            <a:extLst>
              <a:ext uri="{FF2B5EF4-FFF2-40B4-BE49-F238E27FC236}">
                <a16:creationId xmlns:a16="http://schemas.microsoft.com/office/drawing/2014/main" id="{2655564D-86F1-DB50-3B2E-58A4BC2DBA0D}"/>
              </a:ext>
            </a:extLst>
          </p:cNvPr>
          <p:cNvSpPr txBox="1">
            <a:spLocks noChangeArrowheads="1"/>
          </p:cNvSpPr>
          <p:nvPr/>
        </p:nvSpPr>
        <p:spPr bwMode="auto">
          <a:xfrm>
            <a:off x="6443663" y="2860675"/>
            <a:ext cx="2057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en-US" altLang="zh-CN" sz="2800" i="1">
                <a:latin typeface="Times New Roman" panose="02020603050405020304" pitchFamily="18" charset="0"/>
                <a:ea typeface="楷体_GB2312" pitchFamily="49" charset="-122"/>
              </a:rPr>
              <a:t>R</a:t>
            </a:r>
            <a:r>
              <a:rPr kumimoji="1" lang="en-US" altLang="zh-CN" sz="2800">
                <a:latin typeface="Times New Roman" panose="02020603050405020304" pitchFamily="18" charset="0"/>
                <a:ea typeface="楷体_GB2312" pitchFamily="49" charset="-122"/>
              </a:rPr>
              <a:t> = </a:t>
            </a:r>
            <a:r>
              <a:rPr kumimoji="1" lang="en-US" altLang="zh-CN" sz="2800">
                <a:latin typeface="Times New Roman" panose="02020603050405020304" pitchFamily="18" charset="0"/>
                <a:ea typeface="楷体_GB2312" pitchFamily="49" charset="-122"/>
                <a:sym typeface="Symbol" panose="05050102010706020507" pitchFamily="18" charset="2"/>
              </a:rPr>
              <a:t></a:t>
            </a:r>
            <a:r>
              <a:rPr kumimoji="1" lang="en-US" altLang="zh-CN" sz="2800">
                <a:latin typeface="Times New Roman" panose="02020603050405020304" pitchFamily="18" charset="0"/>
                <a:ea typeface="楷体_GB2312" pitchFamily="49" charset="-122"/>
              </a:rPr>
              <a:t> </a:t>
            </a:r>
            <a:r>
              <a:rPr kumimoji="1" lang="zh-CN" altLang="en-US" sz="2800">
                <a:latin typeface="Times New Roman" panose="02020603050405020304" pitchFamily="18" charset="0"/>
                <a:ea typeface="楷体_GB2312" pitchFamily="49" charset="-122"/>
              </a:rPr>
              <a:t>。</a:t>
            </a:r>
          </a:p>
        </p:txBody>
      </p:sp>
      <p:sp>
        <p:nvSpPr>
          <p:cNvPr id="44051" name="AutoShape 19">
            <a:extLst>
              <a:ext uri="{FF2B5EF4-FFF2-40B4-BE49-F238E27FC236}">
                <a16:creationId xmlns:a16="http://schemas.microsoft.com/office/drawing/2014/main" id="{4090A63B-5C3A-44AF-C22C-290670546F49}"/>
              </a:ext>
            </a:extLst>
          </p:cNvPr>
          <p:cNvSpPr>
            <a:spLocks noChangeArrowheads="1"/>
          </p:cNvSpPr>
          <p:nvPr/>
        </p:nvSpPr>
        <p:spPr bwMode="auto">
          <a:xfrm>
            <a:off x="1397000" y="3730625"/>
            <a:ext cx="457200" cy="533400"/>
          </a:xfrm>
          <a:prstGeom prst="smileyFace">
            <a:avLst>
              <a:gd name="adj" fmla="val 4653"/>
            </a:avLst>
          </a:prstGeom>
          <a:solidFill>
            <a:schemeClr val="accent1"/>
          </a:solidFill>
          <a:ln w="9525">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zh-CN" sz="1800"/>
          </a:p>
        </p:txBody>
      </p:sp>
      <p:sp>
        <p:nvSpPr>
          <p:cNvPr id="44052" name="Text Box 20">
            <a:extLst>
              <a:ext uri="{FF2B5EF4-FFF2-40B4-BE49-F238E27FC236}">
                <a16:creationId xmlns:a16="http://schemas.microsoft.com/office/drawing/2014/main" id="{9185FD42-24CA-F5D9-80DA-ADEF97E9EE1C}"/>
              </a:ext>
            </a:extLst>
          </p:cNvPr>
          <p:cNvSpPr txBox="1">
            <a:spLocks noChangeArrowheads="1"/>
          </p:cNvSpPr>
          <p:nvPr/>
        </p:nvSpPr>
        <p:spPr bwMode="auto">
          <a:xfrm>
            <a:off x="2159000" y="3806825"/>
            <a:ext cx="54102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800">
                <a:latin typeface="Times New Roman" panose="02020603050405020304" pitchFamily="18" charset="0"/>
                <a:ea typeface="楷体_GB2312" pitchFamily="49" charset="-122"/>
              </a:rPr>
              <a:t>(1)</a:t>
            </a:r>
            <a:r>
              <a:rPr lang="zh-CN" altLang="en-US" sz="2800">
                <a:latin typeface="Times New Roman" panose="02020603050405020304" pitchFamily="18" charset="0"/>
                <a:ea typeface="楷体_GB2312" pitchFamily="49" charset="-122"/>
              </a:rPr>
              <a:t>幂</a:t>
            </a:r>
            <a:r>
              <a:rPr kumimoji="1" lang="zh-CN" altLang="en-US" sz="2800">
                <a:latin typeface="Times New Roman" panose="02020603050405020304" pitchFamily="18" charset="0"/>
                <a:ea typeface="楷体_GB2312" pitchFamily="49" charset="-122"/>
              </a:rPr>
              <a:t>级数的收敛域是区间形式；</a:t>
            </a:r>
          </a:p>
        </p:txBody>
      </p:sp>
      <p:sp>
        <p:nvSpPr>
          <p:cNvPr id="2" name="矩形 1">
            <a:extLst>
              <a:ext uri="{FF2B5EF4-FFF2-40B4-BE49-F238E27FC236}">
                <a16:creationId xmlns:a16="http://schemas.microsoft.com/office/drawing/2014/main" id="{EC33C00F-F67D-98C8-169E-38AD1AC19C1F}"/>
              </a:ext>
            </a:extLst>
          </p:cNvPr>
          <p:cNvSpPr>
            <a:spLocks noChangeArrowheads="1"/>
          </p:cNvSpPr>
          <p:nvPr/>
        </p:nvSpPr>
        <p:spPr bwMode="auto">
          <a:xfrm>
            <a:off x="4087813" y="1223963"/>
            <a:ext cx="23399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zh-CN" altLang="en-US" sz="2800">
                <a:solidFill>
                  <a:srgbClr val="000000"/>
                </a:solidFill>
                <a:latin typeface="Times New Roman" panose="02020603050405020304" pitchFamily="18" charset="0"/>
                <a:ea typeface="楷体_GB2312" pitchFamily="49" charset="-122"/>
              </a:rPr>
              <a:t>的收敛半径，</a:t>
            </a:r>
            <a:endParaRPr lang="zh-CN" altLang="en-US" sz="1800"/>
          </a:p>
        </p:txBody>
      </p:sp>
      <p:grpSp>
        <p:nvGrpSpPr>
          <p:cNvPr id="8" name="组合 7">
            <a:extLst>
              <a:ext uri="{FF2B5EF4-FFF2-40B4-BE49-F238E27FC236}">
                <a16:creationId xmlns:a16="http://schemas.microsoft.com/office/drawing/2014/main" id="{7014291F-65B4-4B97-4A18-29041BADCAD4}"/>
              </a:ext>
            </a:extLst>
          </p:cNvPr>
          <p:cNvGrpSpPr>
            <a:grpSpLocks/>
          </p:cNvGrpSpPr>
          <p:nvPr/>
        </p:nvGrpSpPr>
        <p:grpSpPr bwMode="auto">
          <a:xfrm>
            <a:off x="7988300" y="5151438"/>
            <a:ext cx="2070100" cy="688975"/>
            <a:chOff x="6009461" y="5548313"/>
            <a:chExt cx="2069797" cy="688975"/>
          </a:xfrm>
        </p:grpSpPr>
        <p:graphicFrame>
          <p:nvGraphicFramePr>
            <p:cNvPr id="27683" name="Object 22">
              <a:extLst>
                <a:ext uri="{FF2B5EF4-FFF2-40B4-BE49-F238E27FC236}">
                  <a16:creationId xmlns:a16="http://schemas.microsoft.com/office/drawing/2014/main" id="{06957034-172D-022E-8168-F168331E939F}"/>
                </a:ext>
              </a:extLst>
            </p:cNvPr>
            <p:cNvGraphicFramePr>
              <a:graphicFrameLocks noChangeAspect="1"/>
            </p:cNvGraphicFramePr>
            <p:nvPr/>
          </p:nvGraphicFramePr>
          <p:xfrm>
            <a:off x="6581972" y="5548313"/>
            <a:ext cx="1011237" cy="688975"/>
          </p:xfrm>
          <a:graphic>
            <a:graphicData uri="http://schemas.openxmlformats.org/presentationml/2006/ole">
              <mc:AlternateContent xmlns:mc="http://schemas.openxmlformats.org/markup-compatibility/2006">
                <mc:Choice xmlns:v="urn:schemas-microsoft-com:vml" Requires="v">
                  <p:oleObj name="Equation" r:id="rId9" imgW="577909" imgH="349453" progId="Equation.DSMT4">
                    <p:embed/>
                  </p:oleObj>
                </mc:Choice>
                <mc:Fallback>
                  <p:oleObj name="Equation" r:id="rId9" imgW="577909" imgH="349453" progId="Equation.DSMT4">
                    <p:embed/>
                    <p:pic>
                      <p:nvPicPr>
                        <p:cNvPr id="27683" name="Object 22">
                          <a:extLst>
                            <a:ext uri="{FF2B5EF4-FFF2-40B4-BE49-F238E27FC236}">
                              <a16:creationId xmlns:a16="http://schemas.microsoft.com/office/drawing/2014/main" id="{06957034-172D-022E-8168-F168331E939F}"/>
                            </a:ext>
                          </a:extLst>
                        </p:cNvPr>
                        <p:cNvPicPr>
                          <a:picLocks noChangeAspect="1" noChangeArrowheads="1"/>
                        </p:cNvPicPr>
                        <p:nvPr/>
                      </p:nvPicPr>
                      <p:blipFill>
                        <a:blip r:embed="rId10">
                          <a:grayscl/>
                          <a:biLevel thresh="50000"/>
                          <a:extLst>
                            <a:ext uri="{28A0092B-C50C-407E-A947-70E740481C1C}">
                              <a14:useLocalDpi xmlns:a14="http://schemas.microsoft.com/office/drawing/2010/main" val="0"/>
                            </a:ext>
                          </a:extLst>
                        </a:blip>
                        <a:srcRect/>
                        <a:stretch>
                          <a:fillRect/>
                        </a:stretch>
                      </p:blipFill>
                      <p:spPr bwMode="auto">
                        <a:xfrm>
                          <a:off x="6581972" y="5548313"/>
                          <a:ext cx="1011237" cy="688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7684" name="矩形 2">
              <a:extLst>
                <a:ext uri="{FF2B5EF4-FFF2-40B4-BE49-F238E27FC236}">
                  <a16:creationId xmlns:a16="http://schemas.microsoft.com/office/drawing/2014/main" id="{CF91D4F1-081C-1A63-1305-791A0A73CFCA}"/>
                </a:ext>
              </a:extLst>
            </p:cNvPr>
            <p:cNvSpPr>
              <a:spLocks noChangeArrowheads="1"/>
            </p:cNvSpPr>
            <p:nvPr/>
          </p:nvSpPr>
          <p:spPr bwMode="auto">
            <a:xfrm>
              <a:off x="6009461" y="5632541"/>
              <a:ext cx="206979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zh-CN" altLang="en-US" sz="2800">
                  <a:solidFill>
                    <a:srgbClr val="000000"/>
                  </a:solidFill>
                  <a:latin typeface="Times New Roman" panose="02020603050405020304" pitchFamily="18" charset="0"/>
                  <a:ea typeface="楷体_GB2312" pitchFamily="49" charset="-122"/>
                </a:rPr>
                <a:t>则                </a:t>
              </a:r>
              <a:r>
                <a:rPr kumimoji="1" lang="en-US" altLang="zh-CN" sz="2800">
                  <a:solidFill>
                    <a:srgbClr val="000000"/>
                  </a:solidFill>
                  <a:latin typeface="Times New Roman" panose="02020603050405020304" pitchFamily="18" charset="0"/>
                  <a:ea typeface="楷体_GB2312" pitchFamily="49" charset="-122"/>
                </a:rPr>
                <a:t>.</a:t>
              </a:r>
              <a:endParaRPr lang="zh-CN" altLang="en-US" sz="1800"/>
            </a:p>
          </p:txBody>
        </p:sp>
      </p:grpSp>
      <p:grpSp>
        <p:nvGrpSpPr>
          <p:cNvPr id="6" name="组合 5">
            <a:extLst>
              <a:ext uri="{FF2B5EF4-FFF2-40B4-BE49-F238E27FC236}">
                <a16:creationId xmlns:a16="http://schemas.microsoft.com/office/drawing/2014/main" id="{FC6CC1FC-469A-1F25-3A17-C293D6F88840}"/>
              </a:ext>
            </a:extLst>
          </p:cNvPr>
          <p:cNvGrpSpPr>
            <a:grpSpLocks/>
          </p:cNvGrpSpPr>
          <p:nvPr/>
        </p:nvGrpSpPr>
        <p:grpSpPr bwMode="auto">
          <a:xfrm>
            <a:off x="2268538" y="2913063"/>
            <a:ext cx="4044950" cy="523875"/>
            <a:chOff x="1955800" y="3449638"/>
            <a:chExt cx="4044697" cy="523220"/>
          </a:xfrm>
        </p:grpSpPr>
        <p:sp>
          <p:nvSpPr>
            <p:cNvPr id="27681" name="Text Box 14">
              <a:extLst>
                <a:ext uri="{FF2B5EF4-FFF2-40B4-BE49-F238E27FC236}">
                  <a16:creationId xmlns:a16="http://schemas.microsoft.com/office/drawing/2014/main" id="{1422C6B4-376F-3B49-F50E-EDB8A57B6135}"/>
                </a:ext>
              </a:extLst>
            </p:cNvPr>
            <p:cNvSpPr txBox="1">
              <a:spLocks noChangeArrowheads="1"/>
            </p:cNvSpPr>
            <p:nvPr/>
          </p:nvSpPr>
          <p:spPr bwMode="auto">
            <a:xfrm>
              <a:off x="1955800" y="3449638"/>
              <a:ext cx="404469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zh-CN" altLang="en-US" sz="2800">
                  <a:latin typeface="Times New Roman" panose="02020603050405020304" pitchFamily="18" charset="0"/>
                  <a:ea typeface="楷体_GB2312" pitchFamily="49" charset="-122"/>
                </a:rPr>
                <a:t>幂级数在              收敛 ，</a:t>
              </a:r>
            </a:p>
          </p:txBody>
        </p:sp>
        <p:graphicFrame>
          <p:nvGraphicFramePr>
            <p:cNvPr id="27682" name="Object 22">
              <a:extLst>
                <a:ext uri="{FF2B5EF4-FFF2-40B4-BE49-F238E27FC236}">
                  <a16:creationId xmlns:a16="http://schemas.microsoft.com/office/drawing/2014/main" id="{AE1E46EB-C86E-3F31-9629-8FD6A7670F3E}"/>
                </a:ext>
              </a:extLst>
            </p:cNvPr>
            <p:cNvGraphicFramePr>
              <a:graphicFrameLocks noChangeAspect="1"/>
            </p:cNvGraphicFramePr>
            <p:nvPr/>
          </p:nvGraphicFramePr>
          <p:xfrm>
            <a:off x="3581400" y="3547269"/>
            <a:ext cx="969963" cy="344487"/>
          </p:xfrm>
          <a:graphic>
            <a:graphicData uri="http://schemas.openxmlformats.org/presentationml/2006/ole">
              <mc:AlternateContent xmlns:mc="http://schemas.openxmlformats.org/markup-compatibility/2006">
                <mc:Choice xmlns:v="urn:schemas-microsoft-com:vml" Requires="v">
                  <p:oleObj name="Equation" r:id="rId11" imgW="552475" imgH="146118" progId="Equation.DSMT4">
                    <p:embed/>
                  </p:oleObj>
                </mc:Choice>
                <mc:Fallback>
                  <p:oleObj name="Equation" r:id="rId11" imgW="552475" imgH="146118" progId="Equation.DSMT4">
                    <p:embed/>
                    <p:pic>
                      <p:nvPicPr>
                        <p:cNvPr id="27682" name="Object 22">
                          <a:extLst>
                            <a:ext uri="{FF2B5EF4-FFF2-40B4-BE49-F238E27FC236}">
                              <a16:creationId xmlns:a16="http://schemas.microsoft.com/office/drawing/2014/main" id="{AE1E46EB-C86E-3F31-9629-8FD6A7670F3E}"/>
                            </a:ext>
                          </a:extLst>
                        </p:cNvPr>
                        <p:cNvPicPr>
                          <a:picLocks noChangeAspect="1" noChangeArrowheads="1"/>
                        </p:cNvPicPr>
                        <p:nvPr/>
                      </p:nvPicPr>
                      <p:blipFill>
                        <a:blip r:embed="rId12">
                          <a:grayscl/>
                          <a:biLevel thresh="50000"/>
                          <a:extLst>
                            <a:ext uri="{28A0092B-C50C-407E-A947-70E740481C1C}">
                              <a14:useLocalDpi xmlns:a14="http://schemas.microsoft.com/office/drawing/2010/main" val="0"/>
                            </a:ext>
                          </a:extLst>
                        </a:blip>
                        <a:srcRect/>
                        <a:stretch>
                          <a:fillRect/>
                        </a:stretch>
                      </p:blipFill>
                      <p:spPr bwMode="auto">
                        <a:xfrm>
                          <a:off x="3581400" y="3547269"/>
                          <a:ext cx="969963" cy="3444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5" name="组合 4">
            <a:extLst>
              <a:ext uri="{FF2B5EF4-FFF2-40B4-BE49-F238E27FC236}">
                <a16:creationId xmlns:a16="http://schemas.microsoft.com/office/drawing/2014/main" id="{ADA5A733-1BD9-060C-4C56-86A052F01F1E}"/>
              </a:ext>
            </a:extLst>
          </p:cNvPr>
          <p:cNvGrpSpPr>
            <a:grpSpLocks/>
          </p:cNvGrpSpPr>
          <p:nvPr/>
        </p:nvGrpSpPr>
        <p:grpSpPr bwMode="auto">
          <a:xfrm>
            <a:off x="6080125" y="1263650"/>
            <a:ext cx="8153400" cy="519113"/>
            <a:chOff x="1614488" y="1966913"/>
            <a:chExt cx="8153400" cy="519112"/>
          </a:xfrm>
        </p:grpSpPr>
        <p:sp>
          <p:nvSpPr>
            <p:cNvPr id="27679" name="Text Box 13">
              <a:extLst>
                <a:ext uri="{FF2B5EF4-FFF2-40B4-BE49-F238E27FC236}">
                  <a16:creationId xmlns:a16="http://schemas.microsoft.com/office/drawing/2014/main" id="{D402B2A2-95EA-6217-937F-8562BDCB0EC0}"/>
                </a:ext>
              </a:extLst>
            </p:cNvPr>
            <p:cNvSpPr txBox="1">
              <a:spLocks noChangeArrowheads="1"/>
            </p:cNvSpPr>
            <p:nvPr/>
          </p:nvSpPr>
          <p:spPr bwMode="auto">
            <a:xfrm>
              <a:off x="1614488" y="1966913"/>
              <a:ext cx="81534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zh-CN" altLang="en-US" sz="2800">
                  <a:latin typeface="Times New Roman" panose="02020603050405020304" pitchFamily="18" charset="0"/>
                  <a:ea typeface="楷体_GB2312" pitchFamily="49" charset="-122"/>
                </a:rPr>
                <a:t>而把开区间            称为收敛区间。</a:t>
              </a:r>
            </a:p>
          </p:txBody>
        </p:sp>
        <p:graphicFrame>
          <p:nvGraphicFramePr>
            <p:cNvPr id="27680" name="Object 22">
              <a:extLst>
                <a:ext uri="{FF2B5EF4-FFF2-40B4-BE49-F238E27FC236}">
                  <a16:creationId xmlns:a16="http://schemas.microsoft.com/office/drawing/2014/main" id="{9BCE7A92-00F7-6E51-48AD-3645DC196105}"/>
                </a:ext>
              </a:extLst>
            </p:cNvPr>
            <p:cNvGraphicFramePr>
              <a:graphicFrameLocks noChangeAspect="1"/>
            </p:cNvGraphicFramePr>
            <p:nvPr/>
          </p:nvGraphicFramePr>
          <p:xfrm>
            <a:off x="3434354" y="2028825"/>
            <a:ext cx="985246" cy="409575"/>
          </p:xfrm>
          <a:graphic>
            <a:graphicData uri="http://schemas.openxmlformats.org/presentationml/2006/ole">
              <mc:AlternateContent xmlns:mc="http://schemas.openxmlformats.org/markup-compatibility/2006">
                <mc:Choice xmlns:v="urn:schemas-microsoft-com:vml" Requires="v">
                  <p:oleObj name="Equation" r:id="rId13" imgW="463457" imgH="146118" progId="Equation.DSMT4">
                    <p:embed/>
                  </p:oleObj>
                </mc:Choice>
                <mc:Fallback>
                  <p:oleObj name="Equation" r:id="rId13" imgW="463457" imgH="146118" progId="Equation.DSMT4">
                    <p:embed/>
                    <p:pic>
                      <p:nvPicPr>
                        <p:cNvPr id="27680" name="Object 22">
                          <a:extLst>
                            <a:ext uri="{FF2B5EF4-FFF2-40B4-BE49-F238E27FC236}">
                              <a16:creationId xmlns:a16="http://schemas.microsoft.com/office/drawing/2014/main" id="{9BCE7A92-00F7-6E51-48AD-3645DC196105}"/>
                            </a:ext>
                          </a:extLst>
                        </p:cNvPr>
                        <p:cNvPicPr>
                          <a:picLocks noChangeAspect="1" noChangeArrowheads="1"/>
                        </p:cNvPicPr>
                        <p:nvPr/>
                      </p:nvPicPr>
                      <p:blipFill>
                        <a:blip r:embed="rId14">
                          <a:grayscl/>
                          <a:biLevel thresh="50000"/>
                          <a:extLst>
                            <a:ext uri="{28A0092B-C50C-407E-A947-70E740481C1C}">
                              <a14:useLocalDpi xmlns:a14="http://schemas.microsoft.com/office/drawing/2010/main" val="0"/>
                            </a:ext>
                          </a:extLst>
                        </a:blip>
                        <a:srcRect/>
                        <a:stretch>
                          <a:fillRect/>
                        </a:stretch>
                      </p:blipFill>
                      <p:spPr bwMode="auto">
                        <a:xfrm>
                          <a:off x="3434354" y="2028825"/>
                          <a:ext cx="985246"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26648" name="Text Box 21">
            <a:extLst>
              <a:ext uri="{FF2B5EF4-FFF2-40B4-BE49-F238E27FC236}">
                <a16:creationId xmlns:a16="http://schemas.microsoft.com/office/drawing/2014/main" id="{034D91CA-2E5E-8274-2A6D-07E95A0D674E}"/>
              </a:ext>
            </a:extLst>
          </p:cNvPr>
          <p:cNvSpPr txBox="1">
            <a:spLocks noChangeArrowheads="1"/>
          </p:cNvSpPr>
          <p:nvPr/>
        </p:nvSpPr>
        <p:spPr bwMode="auto">
          <a:xfrm>
            <a:off x="2235200" y="4492625"/>
            <a:ext cx="19050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en-US" altLang="zh-CN" sz="2800">
                <a:latin typeface="Times New Roman" panose="02020603050405020304" pitchFamily="18" charset="0"/>
                <a:ea typeface="楷体_GB2312" pitchFamily="49" charset="-122"/>
              </a:rPr>
              <a:t>(2)</a:t>
            </a:r>
            <a:r>
              <a:rPr kumimoji="1" lang="zh-CN" altLang="en-US" sz="2800">
                <a:latin typeface="Times New Roman" panose="02020603050405020304" pitchFamily="18" charset="0"/>
                <a:ea typeface="楷体_GB2312" pitchFamily="49" charset="-122"/>
              </a:rPr>
              <a:t>幂级数</a:t>
            </a:r>
          </a:p>
        </p:txBody>
      </p:sp>
      <p:graphicFrame>
        <p:nvGraphicFramePr>
          <p:cNvPr id="26649" name="Object 22">
            <a:extLst>
              <a:ext uri="{FF2B5EF4-FFF2-40B4-BE49-F238E27FC236}">
                <a16:creationId xmlns:a16="http://schemas.microsoft.com/office/drawing/2014/main" id="{4EF10207-6BB6-72A1-E224-8380E05D2AB9}"/>
              </a:ext>
            </a:extLst>
          </p:cNvPr>
          <p:cNvGraphicFramePr>
            <a:graphicFrameLocks noChangeAspect="1"/>
          </p:cNvGraphicFramePr>
          <p:nvPr/>
        </p:nvGraphicFramePr>
        <p:xfrm>
          <a:off x="3835400" y="4416425"/>
          <a:ext cx="1828800" cy="688975"/>
        </p:xfrm>
        <a:graphic>
          <a:graphicData uri="http://schemas.openxmlformats.org/presentationml/2006/ole">
            <mc:AlternateContent xmlns:mc="http://schemas.openxmlformats.org/markup-compatibility/2006">
              <mc:Choice xmlns:v="urn:schemas-microsoft-com:vml" Requires="v">
                <p:oleObj name="Equation" r:id="rId15" imgW="1085640" imgH="342832" progId="Equation.DSMT4">
                  <p:embed/>
                </p:oleObj>
              </mc:Choice>
              <mc:Fallback>
                <p:oleObj name="Equation" r:id="rId15" imgW="1085640" imgH="342832" progId="Equation.DSMT4">
                  <p:embed/>
                  <p:pic>
                    <p:nvPicPr>
                      <p:cNvPr id="26649" name="Object 22">
                        <a:extLst>
                          <a:ext uri="{FF2B5EF4-FFF2-40B4-BE49-F238E27FC236}">
                            <a16:creationId xmlns:a16="http://schemas.microsoft.com/office/drawing/2014/main" id="{4EF10207-6BB6-72A1-E224-8380E05D2AB9}"/>
                          </a:ext>
                        </a:extLst>
                      </p:cNvPr>
                      <p:cNvPicPr>
                        <a:picLocks noChangeAspect="1" noChangeArrowheads="1"/>
                      </p:cNvPicPr>
                      <p:nvPr/>
                    </p:nvPicPr>
                    <p:blipFill>
                      <a:blip r:embed="rId16">
                        <a:grayscl/>
                        <a:biLevel thresh="50000"/>
                        <a:extLst>
                          <a:ext uri="{28A0092B-C50C-407E-A947-70E740481C1C}">
                            <a14:useLocalDpi xmlns:a14="http://schemas.microsoft.com/office/drawing/2010/main" val="0"/>
                          </a:ext>
                        </a:extLst>
                      </a:blip>
                      <a:srcRect/>
                      <a:stretch>
                        <a:fillRect/>
                      </a:stretch>
                    </p:blipFill>
                    <p:spPr bwMode="auto">
                      <a:xfrm>
                        <a:off x="3835400" y="4416425"/>
                        <a:ext cx="1828800" cy="688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3" name="组合 2">
            <a:extLst>
              <a:ext uri="{FF2B5EF4-FFF2-40B4-BE49-F238E27FC236}">
                <a16:creationId xmlns:a16="http://schemas.microsoft.com/office/drawing/2014/main" id="{B331CB55-251F-3EE7-F233-9E83890287DE}"/>
              </a:ext>
            </a:extLst>
          </p:cNvPr>
          <p:cNvGrpSpPr>
            <a:grpSpLocks/>
          </p:cNvGrpSpPr>
          <p:nvPr/>
        </p:nvGrpSpPr>
        <p:grpSpPr bwMode="auto">
          <a:xfrm>
            <a:off x="2627313" y="5249863"/>
            <a:ext cx="5543550" cy="573087"/>
            <a:chOff x="3523296" y="5174818"/>
            <a:chExt cx="5544504" cy="573042"/>
          </a:xfrm>
        </p:grpSpPr>
        <p:sp>
          <p:nvSpPr>
            <p:cNvPr id="27674" name="Text Box 23">
              <a:extLst>
                <a:ext uri="{FF2B5EF4-FFF2-40B4-BE49-F238E27FC236}">
                  <a16:creationId xmlns:a16="http://schemas.microsoft.com/office/drawing/2014/main" id="{8749DC79-D961-F0EF-1DEA-F50224A582F2}"/>
                </a:ext>
              </a:extLst>
            </p:cNvPr>
            <p:cNvSpPr txBox="1">
              <a:spLocks noChangeArrowheads="1"/>
            </p:cNvSpPr>
            <p:nvPr/>
          </p:nvSpPr>
          <p:spPr bwMode="auto">
            <a:xfrm>
              <a:off x="3523296" y="5228747"/>
              <a:ext cx="2971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zh-CN" altLang="en-US" sz="2800">
                  <a:latin typeface="Times New Roman" panose="02020603050405020304" pitchFamily="18" charset="0"/>
                  <a:ea typeface="楷体_GB2312" pitchFamily="49" charset="-122"/>
                </a:rPr>
                <a:t>在         内收敛 ，</a:t>
              </a:r>
            </a:p>
          </p:txBody>
        </p:sp>
        <p:graphicFrame>
          <p:nvGraphicFramePr>
            <p:cNvPr id="27675" name="Object 22">
              <a:extLst>
                <a:ext uri="{FF2B5EF4-FFF2-40B4-BE49-F238E27FC236}">
                  <a16:creationId xmlns:a16="http://schemas.microsoft.com/office/drawing/2014/main" id="{2D363558-11A6-11B0-FFD5-89F85EE9FC74}"/>
                </a:ext>
              </a:extLst>
            </p:cNvPr>
            <p:cNvGraphicFramePr>
              <a:graphicFrameLocks noChangeAspect="1"/>
            </p:cNvGraphicFramePr>
            <p:nvPr/>
          </p:nvGraphicFramePr>
          <p:xfrm>
            <a:off x="4022080" y="5316108"/>
            <a:ext cx="644216" cy="377823"/>
          </p:xfrm>
          <a:graphic>
            <a:graphicData uri="http://schemas.openxmlformats.org/presentationml/2006/ole">
              <mc:AlternateContent xmlns:mc="http://schemas.openxmlformats.org/markup-compatibility/2006">
                <mc:Choice xmlns:v="urn:schemas-microsoft-com:vml" Requires="v">
                  <p:oleObj name="Equation" r:id="rId17" imgW="311327" imgH="146118" progId="Equation.DSMT4">
                    <p:embed/>
                  </p:oleObj>
                </mc:Choice>
                <mc:Fallback>
                  <p:oleObj name="Equation" r:id="rId17" imgW="311327" imgH="146118" progId="Equation.DSMT4">
                    <p:embed/>
                    <p:pic>
                      <p:nvPicPr>
                        <p:cNvPr id="27675" name="Object 22">
                          <a:extLst>
                            <a:ext uri="{FF2B5EF4-FFF2-40B4-BE49-F238E27FC236}">
                              <a16:creationId xmlns:a16="http://schemas.microsoft.com/office/drawing/2014/main" id="{2D363558-11A6-11B0-FFD5-89F85EE9FC74}"/>
                            </a:ext>
                          </a:extLst>
                        </p:cNvPr>
                        <p:cNvPicPr>
                          <a:picLocks noChangeAspect="1" noChangeArrowheads="1"/>
                        </p:cNvPicPr>
                        <p:nvPr/>
                      </p:nvPicPr>
                      <p:blipFill>
                        <a:blip r:embed="rId18">
                          <a:grayscl/>
                          <a:biLevel thresh="50000"/>
                          <a:extLst>
                            <a:ext uri="{28A0092B-C50C-407E-A947-70E740481C1C}">
                              <a14:useLocalDpi xmlns:a14="http://schemas.microsoft.com/office/drawing/2010/main" val="0"/>
                            </a:ext>
                          </a:extLst>
                        </a:blip>
                        <a:srcRect/>
                        <a:stretch>
                          <a:fillRect/>
                        </a:stretch>
                      </p:blipFill>
                      <p:spPr bwMode="auto">
                        <a:xfrm>
                          <a:off x="4022080" y="5316108"/>
                          <a:ext cx="644216" cy="3778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27676" name="组合 8">
              <a:extLst>
                <a:ext uri="{FF2B5EF4-FFF2-40B4-BE49-F238E27FC236}">
                  <a16:creationId xmlns:a16="http://schemas.microsoft.com/office/drawing/2014/main" id="{6431C52A-DD7C-6CC9-3A78-D6EE6F8BA5CE}"/>
                </a:ext>
              </a:extLst>
            </p:cNvPr>
            <p:cNvGrpSpPr>
              <a:grpSpLocks/>
            </p:cNvGrpSpPr>
            <p:nvPr/>
          </p:nvGrpSpPr>
          <p:grpSpPr bwMode="auto">
            <a:xfrm>
              <a:off x="6096000" y="5174818"/>
              <a:ext cx="2971800" cy="519113"/>
              <a:chOff x="3200400" y="5638800"/>
              <a:chExt cx="2971800" cy="519113"/>
            </a:xfrm>
          </p:grpSpPr>
          <p:sp>
            <p:nvSpPr>
              <p:cNvPr id="27677" name="Text Box 24">
                <a:extLst>
                  <a:ext uri="{FF2B5EF4-FFF2-40B4-BE49-F238E27FC236}">
                    <a16:creationId xmlns:a16="http://schemas.microsoft.com/office/drawing/2014/main" id="{E5F349AB-2DD1-D9D1-E78D-E9A25F0352EE}"/>
                  </a:ext>
                </a:extLst>
              </p:cNvPr>
              <p:cNvSpPr txBox="1">
                <a:spLocks noChangeArrowheads="1"/>
              </p:cNvSpPr>
              <p:nvPr/>
            </p:nvSpPr>
            <p:spPr bwMode="auto">
              <a:xfrm>
                <a:off x="3200400" y="5638800"/>
                <a:ext cx="2971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zh-CN" altLang="en-US" sz="2800">
                    <a:latin typeface="Times New Roman" panose="02020603050405020304" pitchFamily="18" charset="0"/>
                    <a:ea typeface="楷体_GB2312" pitchFamily="49" charset="-122"/>
                  </a:rPr>
                  <a:t>在           外发散 ，</a:t>
                </a:r>
              </a:p>
            </p:txBody>
          </p:sp>
          <p:graphicFrame>
            <p:nvGraphicFramePr>
              <p:cNvPr id="27678" name="Object 22">
                <a:extLst>
                  <a:ext uri="{FF2B5EF4-FFF2-40B4-BE49-F238E27FC236}">
                    <a16:creationId xmlns:a16="http://schemas.microsoft.com/office/drawing/2014/main" id="{049CC829-00FB-7C82-400C-5D500E84AACE}"/>
                  </a:ext>
                </a:extLst>
              </p:cNvPr>
              <p:cNvGraphicFramePr>
                <a:graphicFrameLocks noChangeAspect="1"/>
              </p:cNvGraphicFramePr>
              <p:nvPr/>
            </p:nvGraphicFramePr>
            <p:xfrm>
              <a:off x="3859198" y="5738812"/>
              <a:ext cx="692165" cy="405945"/>
            </p:xfrm>
            <a:graphic>
              <a:graphicData uri="http://schemas.openxmlformats.org/presentationml/2006/ole">
                <mc:AlternateContent xmlns:mc="http://schemas.openxmlformats.org/markup-compatibility/2006">
                  <mc:Choice xmlns:v="urn:schemas-microsoft-com:vml" Requires="v">
                    <p:oleObj name="Equation" r:id="rId19" imgW="311327" imgH="146118" progId="Equation.DSMT4">
                      <p:embed/>
                    </p:oleObj>
                  </mc:Choice>
                  <mc:Fallback>
                    <p:oleObj name="Equation" r:id="rId19" imgW="311327" imgH="146118" progId="Equation.DSMT4">
                      <p:embed/>
                      <p:pic>
                        <p:nvPicPr>
                          <p:cNvPr id="27678" name="Object 22">
                            <a:extLst>
                              <a:ext uri="{FF2B5EF4-FFF2-40B4-BE49-F238E27FC236}">
                                <a16:creationId xmlns:a16="http://schemas.microsoft.com/office/drawing/2014/main" id="{049CC829-00FB-7C82-400C-5D500E84AACE}"/>
                              </a:ext>
                            </a:extLst>
                          </p:cNvPr>
                          <p:cNvPicPr>
                            <a:picLocks noChangeAspect="1" noChangeArrowheads="1"/>
                          </p:cNvPicPr>
                          <p:nvPr/>
                        </p:nvPicPr>
                        <p:blipFill>
                          <a:blip r:embed="rId20">
                            <a:grayscl/>
                            <a:biLevel thresh="50000"/>
                            <a:extLst>
                              <a:ext uri="{28A0092B-C50C-407E-A947-70E740481C1C}">
                                <a14:useLocalDpi xmlns:a14="http://schemas.microsoft.com/office/drawing/2010/main" val="0"/>
                              </a:ext>
                            </a:extLst>
                          </a:blip>
                          <a:srcRect/>
                          <a:stretch>
                            <a:fillRect/>
                          </a:stretch>
                        </p:blipFill>
                        <p:spPr bwMode="auto">
                          <a:xfrm>
                            <a:off x="3859198" y="5738812"/>
                            <a:ext cx="692165" cy="405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grpSp>
        <p:nvGrpSpPr>
          <p:cNvPr id="11" name="组合 10">
            <a:extLst>
              <a:ext uri="{FF2B5EF4-FFF2-40B4-BE49-F238E27FC236}">
                <a16:creationId xmlns:a16="http://schemas.microsoft.com/office/drawing/2014/main" id="{D7538B89-1D1B-2589-226C-D7A5F4C991F1}"/>
              </a:ext>
            </a:extLst>
          </p:cNvPr>
          <p:cNvGrpSpPr>
            <a:grpSpLocks/>
          </p:cNvGrpSpPr>
          <p:nvPr/>
        </p:nvGrpSpPr>
        <p:grpSpPr bwMode="auto">
          <a:xfrm>
            <a:off x="5664200" y="4500563"/>
            <a:ext cx="4513263" cy="527050"/>
            <a:chOff x="6561619" y="4424363"/>
            <a:chExt cx="4513135" cy="527023"/>
          </a:xfrm>
        </p:grpSpPr>
        <p:sp>
          <p:nvSpPr>
            <p:cNvPr id="27672" name="文本框 35">
              <a:extLst>
                <a:ext uri="{FF2B5EF4-FFF2-40B4-BE49-F238E27FC236}">
                  <a16:creationId xmlns:a16="http://schemas.microsoft.com/office/drawing/2014/main" id="{4A4D4908-3E4F-C31F-B76D-08AFFF792E24}"/>
                </a:ext>
              </a:extLst>
            </p:cNvPr>
            <p:cNvSpPr txBox="1">
              <a:spLocks noChangeArrowheads="1"/>
            </p:cNvSpPr>
            <p:nvPr/>
          </p:nvSpPr>
          <p:spPr bwMode="auto">
            <a:xfrm>
              <a:off x="6561619" y="4428166"/>
              <a:ext cx="451313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zh-CN" altLang="en-US" sz="2800">
                  <a:solidFill>
                    <a:srgbClr val="000000"/>
                  </a:solidFill>
                  <a:latin typeface="Times New Roman" panose="02020603050405020304" pitchFamily="18" charset="0"/>
                  <a:ea typeface="楷体_GB2312" pitchFamily="49" charset="-122"/>
                </a:rPr>
                <a:t>收敛区间关于           对称</a:t>
              </a:r>
              <a:endParaRPr lang="zh-CN" altLang="en-US" sz="1800"/>
            </a:p>
          </p:txBody>
        </p:sp>
        <p:graphicFrame>
          <p:nvGraphicFramePr>
            <p:cNvPr id="27673" name="对象 9">
              <a:extLst>
                <a:ext uri="{FF2B5EF4-FFF2-40B4-BE49-F238E27FC236}">
                  <a16:creationId xmlns:a16="http://schemas.microsoft.com/office/drawing/2014/main" id="{413A3410-91EC-2236-4AE2-540234581981}"/>
                </a:ext>
              </a:extLst>
            </p:cNvPr>
            <p:cNvGraphicFramePr>
              <a:graphicFrameLocks noChangeAspect="1"/>
            </p:cNvGraphicFramePr>
            <p:nvPr/>
          </p:nvGraphicFramePr>
          <p:xfrm>
            <a:off x="8872538" y="4424363"/>
            <a:ext cx="822325" cy="461962"/>
          </p:xfrm>
          <a:graphic>
            <a:graphicData uri="http://schemas.openxmlformats.org/presentationml/2006/ole">
              <mc:AlternateContent xmlns:mc="http://schemas.openxmlformats.org/markup-compatibility/2006">
                <mc:Choice xmlns:v="urn:schemas-microsoft-com:vml" Requires="v">
                  <p:oleObj name="Equation" r:id="rId21" imgW="406224" imgH="228501" progId="Equation.DSMT4">
                    <p:embed/>
                  </p:oleObj>
                </mc:Choice>
                <mc:Fallback>
                  <p:oleObj name="Equation" r:id="rId21" imgW="406224" imgH="228501" progId="Equation.DSMT4">
                    <p:embed/>
                    <p:pic>
                      <p:nvPicPr>
                        <p:cNvPr id="27673" name="对象 9">
                          <a:extLst>
                            <a:ext uri="{FF2B5EF4-FFF2-40B4-BE49-F238E27FC236}">
                              <a16:creationId xmlns:a16="http://schemas.microsoft.com/office/drawing/2014/main" id="{413A3410-91EC-2236-4AE2-540234581981}"/>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8872538" y="4424363"/>
                          <a:ext cx="8223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4036"/>
                                        </p:tgtEl>
                                        <p:attrNameLst>
                                          <p:attrName>style.visibility</p:attrName>
                                        </p:attrNameLst>
                                      </p:cBhvr>
                                      <p:to>
                                        <p:strVal val="visible"/>
                                      </p:to>
                                    </p:set>
                                    <p:animEffect transition="in" filter="wipe(left)">
                                      <p:cBhvr>
                                        <p:cTn id="7" dur="500"/>
                                        <p:tgtEl>
                                          <p:spTgt spid="4403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4037"/>
                                        </p:tgtEl>
                                        <p:attrNameLst>
                                          <p:attrName>style.visibility</p:attrName>
                                        </p:attrNameLst>
                                      </p:cBhvr>
                                      <p:to>
                                        <p:strVal val="visible"/>
                                      </p:to>
                                    </p:set>
                                    <p:animEffect transition="in" filter="wipe(left)">
                                      <p:cBhvr>
                                        <p:cTn id="12" dur="500"/>
                                        <p:tgtEl>
                                          <p:spTgt spid="44037"/>
                                        </p:tgtEl>
                                      </p:cBhvr>
                                    </p:animEffect>
                                  </p:childTnLst>
                                </p:cTn>
                              </p:par>
                            </p:childTnLst>
                          </p:cTn>
                        </p:par>
                        <p:par>
                          <p:cTn id="13" fill="hold" nodeType="afterGroup">
                            <p:stCondLst>
                              <p:cond delay="500"/>
                            </p:stCondLst>
                            <p:childTnLst>
                              <p:par>
                                <p:cTn id="14" presetID="22" presetClass="entr" presetSubtype="8" fill="hold" nodeType="afterEffect">
                                  <p:stCondLst>
                                    <p:cond delay="0"/>
                                  </p:stCondLst>
                                  <p:childTnLst>
                                    <p:set>
                                      <p:cBhvr>
                                        <p:cTn id="15" dur="1" fill="hold">
                                          <p:stCondLst>
                                            <p:cond delay="0"/>
                                          </p:stCondLst>
                                        </p:cTn>
                                        <p:tgtEl>
                                          <p:spTgt spid="44038"/>
                                        </p:tgtEl>
                                        <p:attrNameLst>
                                          <p:attrName>style.visibility</p:attrName>
                                        </p:attrNameLst>
                                      </p:cBhvr>
                                      <p:to>
                                        <p:strVal val="visible"/>
                                      </p:to>
                                    </p:set>
                                    <p:animEffect transition="in" filter="wipe(left)">
                                      <p:cBhvr>
                                        <p:cTn id="16" dur="500"/>
                                        <p:tgtEl>
                                          <p:spTgt spid="44038"/>
                                        </p:tgtEl>
                                      </p:cBhvr>
                                    </p:animEffect>
                                  </p:childTnLst>
                                </p:cTn>
                              </p:par>
                            </p:childTnLst>
                          </p:cTn>
                        </p:par>
                        <p:par>
                          <p:cTn id="17" fill="hold" nodeType="afterGroup">
                            <p:stCondLst>
                              <p:cond delay="1000"/>
                            </p:stCondLst>
                            <p:childTnLst>
                              <p:par>
                                <p:cTn id="18" presetID="22" presetClass="entr" presetSubtype="8" fill="hold" grpId="0" nodeType="afterEffect">
                                  <p:stCondLst>
                                    <p:cond delay="0"/>
                                  </p:stCondLst>
                                  <p:childTnLst>
                                    <p:set>
                                      <p:cBhvr>
                                        <p:cTn id="19" dur="1" fill="hold">
                                          <p:stCondLst>
                                            <p:cond delay="0"/>
                                          </p:stCondLst>
                                        </p:cTn>
                                        <p:tgtEl>
                                          <p:spTgt spid="44040"/>
                                        </p:tgtEl>
                                        <p:attrNameLst>
                                          <p:attrName>style.visibility</p:attrName>
                                        </p:attrNameLst>
                                      </p:cBhvr>
                                      <p:to>
                                        <p:strVal val="visible"/>
                                      </p:to>
                                    </p:set>
                                    <p:animEffect transition="in" filter="wipe(left)">
                                      <p:cBhvr>
                                        <p:cTn id="20" dur="500"/>
                                        <p:tgtEl>
                                          <p:spTgt spid="44040"/>
                                        </p:tgtEl>
                                      </p:cBhvr>
                                    </p:animEffect>
                                  </p:childTnLst>
                                </p:cTn>
                              </p:par>
                            </p:childTnLst>
                          </p:cTn>
                        </p:par>
                        <p:par>
                          <p:cTn id="21" fill="hold" nodeType="afterGroup">
                            <p:stCondLst>
                              <p:cond delay="1500"/>
                            </p:stCondLst>
                            <p:childTnLst>
                              <p:par>
                                <p:cTn id="22" presetID="22" presetClass="entr" presetSubtype="8" fill="hold" nodeType="afterEffect">
                                  <p:stCondLst>
                                    <p:cond delay="0"/>
                                  </p:stCondLst>
                                  <p:childTnLst>
                                    <p:set>
                                      <p:cBhvr>
                                        <p:cTn id="23" dur="1" fill="hold">
                                          <p:stCondLst>
                                            <p:cond delay="0"/>
                                          </p:stCondLst>
                                        </p:cTn>
                                        <p:tgtEl>
                                          <p:spTgt spid="44039"/>
                                        </p:tgtEl>
                                        <p:attrNameLst>
                                          <p:attrName>style.visibility</p:attrName>
                                        </p:attrNameLst>
                                      </p:cBhvr>
                                      <p:to>
                                        <p:strVal val="visible"/>
                                      </p:to>
                                    </p:set>
                                    <p:animEffect transition="in" filter="wipe(left)">
                                      <p:cBhvr>
                                        <p:cTn id="24" dur="500"/>
                                        <p:tgtEl>
                                          <p:spTgt spid="44039"/>
                                        </p:tgtEl>
                                      </p:cBhvr>
                                    </p:animEffect>
                                  </p:childTnLst>
                                </p:cTn>
                              </p:par>
                            </p:childTnLst>
                          </p:cTn>
                        </p:par>
                        <p:par>
                          <p:cTn id="25" fill="hold" nodeType="afterGroup">
                            <p:stCondLst>
                              <p:cond delay="2000"/>
                            </p:stCondLst>
                            <p:childTnLst>
                              <p:par>
                                <p:cTn id="26" presetID="22" presetClass="entr" presetSubtype="8" fill="hold" nodeType="afterEffect">
                                  <p:stCondLst>
                                    <p:cond delay="0"/>
                                  </p:stCondLst>
                                  <p:childTnLst>
                                    <p:set>
                                      <p:cBhvr>
                                        <p:cTn id="27" dur="1" fill="hold">
                                          <p:stCondLst>
                                            <p:cond delay="0"/>
                                          </p:stCondLst>
                                        </p:cTn>
                                        <p:tgtEl>
                                          <p:spTgt spid="44041"/>
                                        </p:tgtEl>
                                        <p:attrNameLst>
                                          <p:attrName>style.visibility</p:attrName>
                                        </p:attrNameLst>
                                      </p:cBhvr>
                                      <p:to>
                                        <p:strVal val="visible"/>
                                      </p:to>
                                    </p:set>
                                    <p:animEffect transition="in" filter="wipe(left)">
                                      <p:cBhvr>
                                        <p:cTn id="28" dur="500"/>
                                        <p:tgtEl>
                                          <p:spTgt spid="44041"/>
                                        </p:tgtEl>
                                      </p:cBhvr>
                                    </p:animEffect>
                                  </p:childTnLst>
                                </p:cTn>
                              </p:par>
                            </p:childTnLst>
                          </p:cTn>
                        </p:par>
                        <p:par>
                          <p:cTn id="29" fill="hold" nodeType="afterGroup">
                            <p:stCondLst>
                              <p:cond delay="2500"/>
                            </p:stCondLst>
                            <p:childTnLst>
                              <p:par>
                                <p:cTn id="30" presetID="22" presetClass="entr" presetSubtype="8" fill="hold" grpId="0" nodeType="afterEffect">
                                  <p:stCondLst>
                                    <p:cond delay="0"/>
                                  </p:stCondLst>
                                  <p:childTnLst>
                                    <p:set>
                                      <p:cBhvr>
                                        <p:cTn id="31" dur="1" fill="hold">
                                          <p:stCondLst>
                                            <p:cond delay="0"/>
                                          </p:stCondLst>
                                        </p:cTn>
                                        <p:tgtEl>
                                          <p:spTgt spid="44042"/>
                                        </p:tgtEl>
                                        <p:attrNameLst>
                                          <p:attrName>style.visibility</p:attrName>
                                        </p:attrNameLst>
                                      </p:cBhvr>
                                      <p:to>
                                        <p:strVal val="visible"/>
                                      </p:to>
                                    </p:set>
                                    <p:animEffect transition="in" filter="wipe(left)">
                                      <p:cBhvr>
                                        <p:cTn id="32" dur="500"/>
                                        <p:tgtEl>
                                          <p:spTgt spid="44042"/>
                                        </p:tgtEl>
                                      </p:cBhvr>
                                    </p:animEffect>
                                  </p:childTnLst>
                                </p:cTn>
                              </p:par>
                            </p:childTnLst>
                          </p:cTn>
                        </p:par>
                        <p:par>
                          <p:cTn id="33" fill="hold" nodeType="afterGroup">
                            <p:stCondLst>
                              <p:cond delay="3000"/>
                            </p:stCondLst>
                            <p:childTnLst>
                              <p:par>
                                <p:cTn id="34" presetID="22" presetClass="entr" presetSubtype="8" fill="hold" nodeType="afterEffect">
                                  <p:stCondLst>
                                    <p:cond delay="0"/>
                                  </p:stCondLst>
                                  <p:childTnLst>
                                    <p:set>
                                      <p:cBhvr>
                                        <p:cTn id="35" dur="1" fill="hold">
                                          <p:stCondLst>
                                            <p:cond delay="0"/>
                                          </p:stCondLst>
                                        </p:cTn>
                                        <p:tgtEl>
                                          <p:spTgt spid="44044"/>
                                        </p:tgtEl>
                                        <p:attrNameLst>
                                          <p:attrName>style.visibility</p:attrName>
                                        </p:attrNameLst>
                                      </p:cBhvr>
                                      <p:to>
                                        <p:strVal val="visible"/>
                                      </p:to>
                                    </p:set>
                                    <p:animEffect transition="in" filter="wipe(left)">
                                      <p:cBhvr>
                                        <p:cTn id="36" dur="500"/>
                                        <p:tgtEl>
                                          <p:spTgt spid="44044"/>
                                        </p:tgtEl>
                                      </p:cBhvr>
                                    </p:animEffect>
                                  </p:childTnLst>
                                </p:cTn>
                              </p:par>
                            </p:childTnLst>
                          </p:cTn>
                        </p:par>
                        <p:par>
                          <p:cTn id="37" fill="hold" nodeType="afterGroup">
                            <p:stCondLst>
                              <p:cond delay="3500"/>
                            </p:stCondLst>
                            <p:childTnLst>
                              <p:par>
                                <p:cTn id="38" presetID="1" presetClass="entr" presetSubtype="0" fill="hold" grpId="0" nodeType="afterEffect">
                                  <p:stCondLst>
                                    <p:cond delay="0"/>
                                  </p:stCondLst>
                                  <p:childTnLst>
                                    <p:set>
                                      <p:cBhvr>
                                        <p:cTn id="39" dur="1" fill="hold">
                                          <p:stCondLst>
                                            <p:cond delay="0"/>
                                          </p:stCondLst>
                                        </p:cTn>
                                        <p:tgtEl>
                                          <p:spTgt spid="2"/>
                                        </p:tgtEl>
                                        <p:attrNameLst>
                                          <p:attrName>style.visibility</p:attrName>
                                        </p:attrNameLst>
                                      </p:cBhvr>
                                      <p:to>
                                        <p:strVal val="visible"/>
                                      </p:to>
                                    </p:set>
                                  </p:childTnLst>
                                </p:cTn>
                              </p:par>
                            </p:childTnLst>
                          </p:cTn>
                        </p:par>
                      </p:childTnLst>
                    </p:cTn>
                  </p:par>
                  <p:par>
                    <p:cTn id="40" fill="hold" nodeType="clickPar">
                      <p:stCondLst>
                        <p:cond delay="indefinite"/>
                      </p:stCondLst>
                      <p:childTnLst>
                        <p:par>
                          <p:cTn id="41" fill="hold" nodeType="withGroup">
                            <p:stCondLst>
                              <p:cond delay="0"/>
                            </p:stCondLst>
                            <p:childTnLst>
                              <p:par>
                                <p:cTn id="42" presetID="22" presetClass="entr" presetSubtype="8" fill="hold" nodeType="clickEffect">
                                  <p:stCondLst>
                                    <p:cond delay="0"/>
                                  </p:stCondLst>
                                  <p:childTnLst>
                                    <p:set>
                                      <p:cBhvr>
                                        <p:cTn id="43" dur="1" fill="hold">
                                          <p:stCondLst>
                                            <p:cond delay="0"/>
                                          </p:stCondLst>
                                        </p:cTn>
                                        <p:tgtEl>
                                          <p:spTgt spid="5"/>
                                        </p:tgtEl>
                                        <p:attrNameLst>
                                          <p:attrName>style.visibility</p:attrName>
                                        </p:attrNameLst>
                                      </p:cBhvr>
                                      <p:to>
                                        <p:strVal val="visible"/>
                                      </p:to>
                                    </p:set>
                                    <p:animEffect transition="in" filter="wipe(left)">
                                      <p:cBhvr>
                                        <p:cTn id="44" dur="500"/>
                                        <p:tgtEl>
                                          <p:spTgt spid="5"/>
                                        </p:tgtEl>
                                      </p:cBhvr>
                                    </p:animEffect>
                                  </p:childTnLst>
                                </p:cTn>
                              </p:par>
                            </p:childTnLst>
                          </p:cTn>
                        </p:par>
                      </p:childTnLst>
                    </p:cTn>
                  </p:par>
                  <p:par>
                    <p:cTn id="45" fill="hold" nodeType="clickPar">
                      <p:stCondLst>
                        <p:cond delay="indefinite"/>
                      </p:stCondLst>
                      <p:childTnLst>
                        <p:par>
                          <p:cTn id="46" fill="hold" nodeType="withGroup">
                            <p:stCondLst>
                              <p:cond delay="0"/>
                            </p:stCondLst>
                            <p:childTnLst>
                              <p:par>
                                <p:cTn id="47" presetID="22" presetClass="entr" presetSubtype="8" fill="hold" grpId="0" nodeType="clickEffect">
                                  <p:stCondLst>
                                    <p:cond delay="0"/>
                                  </p:stCondLst>
                                  <p:childTnLst>
                                    <p:set>
                                      <p:cBhvr>
                                        <p:cTn id="48" dur="1" fill="hold">
                                          <p:stCondLst>
                                            <p:cond delay="0"/>
                                          </p:stCondLst>
                                        </p:cTn>
                                        <p:tgtEl>
                                          <p:spTgt spid="44047">
                                            <p:txEl>
                                              <p:pRg st="0" end="0"/>
                                            </p:txEl>
                                          </p:spTgt>
                                        </p:tgtEl>
                                        <p:attrNameLst>
                                          <p:attrName>style.visibility</p:attrName>
                                        </p:attrNameLst>
                                      </p:cBhvr>
                                      <p:to>
                                        <p:strVal val="visible"/>
                                      </p:to>
                                    </p:set>
                                    <p:animEffect transition="in" filter="wipe(left)">
                                      <p:cBhvr>
                                        <p:cTn id="49" dur="500"/>
                                        <p:tgtEl>
                                          <p:spTgt spid="44047">
                                            <p:txEl>
                                              <p:pRg st="0" end="0"/>
                                            </p:txEl>
                                          </p:spTgt>
                                        </p:tgtEl>
                                      </p:cBhvr>
                                    </p:animEffect>
                                  </p:childTnLst>
                                </p:cTn>
                              </p:par>
                            </p:childTnLst>
                          </p:cTn>
                        </p:par>
                      </p:childTnLst>
                    </p:cTn>
                  </p:par>
                  <p:par>
                    <p:cTn id="50" fill="hold" nodeType="clickPar">
                      <p:stCondLst>
                        <p:cond delay="indefinite"/>
                      </p:stCondLst>
                      <p:childTnLst>
                        <p:par>
                          <p:cTn id="51" fill="hold" nodeType="withGroup">
                            <p:stCondLst>
                              <p:cond delay="0"/>
                            </p:stCondLst>
                            <p:childTnLst>
                              <p:par>
                                <p:cTn id="52" presetID="22" presetClass="entr" presetSubtype="8" fill="hold" grpId="0" nodeType="clickEffect">
                                  <p:stCondLst>
                                    <p:cond delay="0"/>
                                  </p:stCondLst>
                                  <p:childTnLst>
                                    <p:set>
                                      <p:cBhvr>
                                        <p:cTn id="53" dur="1" fill="hold">
                                          <p:stCondLst>
                                            <p:cond delay="0"/>
                                          </p:stCondLst>
                                        </p:cTn>
                                        <p:tgtEl>
                                          <p:spTgt spid="44049"/>
                                        </p:tgtEl>
                                        <p:attrNameLst>
                                          <p:attrName>style.visibility</p:attrName>
                                        </p:attrNameLst>
                                      </p:cBhvr>
                                      <p:to>
                                        <p:strVal val="visible"/>
                                      </p:to>
                                    </p:set>
                                    <p:animEffect transition="in" filter="wipe(left)">
                                      <p:cBhvr>
                                        <p:cTn id="54" dur="500"/>
                                        <p:tgtEl>
                                          <p:spTgt spid="44049"/>
                                        </p:tgtEl>
                                      </p:cBhvr>
                                    </p:animEffect>
                                  </p:childTnLst>
                                </p:cTn>
                              </p:par>
                            </p:childTnLst>
                          </p:cTn>
                        </p:par>
                      </p:childTnLst>
                    </p:cTn>
                  </p:par>
                  <p:par>
                    <p:cTn id="55" fill="hold" nodeType="clickPar">
                      <p:stCondLst>
                        <p:cond delay="indefinite"/>
                      </p:stCondLst>
                      <p:childTnLst>
                        <p:par>
                          <p:cTn id="56" fill="hold" nodeType="withGroup">
                            <p:stCondLst>
                              <p:cond delay="0"/>
                            </p:stCondLst>
                            <p:childTnLst>
                              <p:par>
                                <p:cTn id="57" presetID="22" presetClass="entr" presetSubtype="8" fill="hold" grpId="0" nodeType="clickEffect">
                                  <p:stCondLst>
                                    <p:cond delay="0"/>
                                  </p:stCondLst>
                                  <p:childTnLst>
                                    <p:set>
                                      <p:cBhvr>
                                        <p:cTn id="58" dur="1" fill="hold">
                                          <p:stCondLst>
                                            <p:cond delay="0"/>
                                          </p:stCondLst>
                                        </p:cTn>
                                        <p:tgtEl>
                                          <p:spTgt spid="44048">
                                            <p:txEl>
                                              <p:pRg st="0" end="0"/>
                                            </p:txEl>
                                          </p:spTgt>
                                        </p:tgtEl>
                                        <p:attrNameLst>
                                          <p:attrName>style.visibility</p:attrName>
                                        </p:attrNameLst>
                                      </p:cBhvr>
                                      <p:to>
                                        <p:strVal val="visible"/>
                                      </p:to>
                                    </p:set>
                                    <p:animEffect transition="in" filter="wipe(left)">
                                      <p:cBhvr>
                                        <p:cTn id="59" dur="500"/>
                                        <p:tgtEl>
                                          <p:spTgt spid="44048">
                                            <p:txEl>
                                              <p:pRg st="0" end="0"/>
                                            </p:txEl>
                                          </p:spTgt>
                                        </p:tgtEl>
                                      </p:cBhvr>
                                    </p:animEffect>
                                  </p:childTnLst>
                                </p:cTn>
                              </p:par>
                            </p:childTnLst>
                          </p:cTn>
                        </p:par>
                      </p:childTnLst>
                    </p:cTn>
                  </p:par>
                  <p:par>
                    <p:cTn id="60" fill="hold" nodeType="clickPar">
                      <p:stCondLst>
                        <p:cond delay="indefinite"/>
                      </p:stCondLst>
                      <p:childTnLst>
                        <p:par>
                          <p:cTn id="61" fill="hold" nodeType="withGroup">
                            <p:stCondLst>
                              <p:cond delay="0"/>
                            </p:stCondLst>
                            <p:childTnLst>
                              <p:par>
                                <p:cTn id="62" presetID="22" presetClass="entr" presetSubtype="8" fill="hold" nodeType="clickEffect">
                                  <p:stCondLst>
                                    <p:cond delay="0"/>
                                  </p:stCondLst>
                                  <p:childTnLst>
                                    <p:set>
                                      <p:cBhvr>
                                        <p:cTn id="63" dur="1" fill="hold">
                                          <p:stCondLst>
                                            <p:cond delay="0"/>
                                          </p:stCondLst>
                                        </p:cTn>
                                        <p:tgtEl>
                                          <p:spTgt spid="6"/>
                                        </p:tgtEl>
                                        <p:attrNameLst>
                                          <p:attrName>style.visibility</p:attrName>
                                        </p:attrNameLst>
                                      </p:cBhvr>
                                      <p:to>
                                        <p:strVal val="visible"/>
                                      </p:to>
                                    </p:set>
                                    <p:animEffect transition="in" filter="wipe(left)">
                                      <p:cBhvr>
                                        <p:cTn id="64" dur="500"/>
                                        <p:tgtEl>
                                          <p:spTgt spid="6"/>
                                        </p:tgtEl>
                                      </p:cBhvr>
                                    </p:animEffect>
                                  </p:childTnLst>
                                </p:cTn>
                              </p:par>
                            </p:childTnLst>
                          </p:cTn>
                        </p:par>
                      </p:childTnLst>
                    </p:cTn>
                  </p:par>
                  <p:par>
                    <p:cTn id="65" fill="hold" nodeType="clickPar">
                      <p:stCondLst>
                        <p:cond delay="indefinite"/>
                      </p:stCondLst>
                      <p:childTnLst>
                        <p:par>
                          <p:cTn id="66" fill="hold" nodeType="withGroup">
                            <p:stCondLst>
                              <p:cond delay="0"/>
                            </p:stCondLst>
                            <p:childTnLst>
                              <p:par>
                                <p:cTn id="67" presetID="22" presetClass="entr" presetSubtype="8" fill="hold" grpId="0" nodeType="clickEffect">
                                  <p:stCondLst>
                                    <p:cond delay="0"/>
                                  </p:stCondLst>
                                  <p:childTnLst>
                                    <p:set>
                                      <p:cBhvr>
                                        <p:cTn id="68" dur="1" fill="hold">
                                          <p:stCondLst>
                                            <p:cond delay="0"/>
                                          </p:stCondLst>
                                        </p:cTn>
                                        <p:tgtEl>
                                          <p:spTgt spid="44050"/>
                                        </p:tgtEl>
                                        <p:attrNameLst>
                                          <p:attrName>style.visibility</p:attrName>
                                        </p:attrNameLst>
                                      </p:cBhvr>
                                      <p:to>
                                        <p:strVal val="visible"/>
                                      </p:to>
                                    </p:set>
                                    <p:animEffect transition="in" filter="wipe(left)">
                                      <p:cBhvr>
                                        <p:cTn id="69" dur="500"/>
                                        <p:tgtEl>
                                          <p:spTgt spid="44050"/>
                                        </p:tgtEl>
                                      </p:cBhvr>
                                    </p:animEffect>
                                  </p:childTnLst>
                                </p:cTn>
                              </p:par>
                            </p:childTnLst>
                          </p:cTn>
                        </p:par>
                      </p:childTnLst>
                    </p:cTn>
                  </p:par>
                  <p:par>
                    <p:cTn id="70" fill="hold" nodeType="clickPar">
                      <p:stCondLst>
                        <p:cond delay="indefinite"/>
                      </p:stCondLst>
                      <p:childTnLst>
                        <p:par>
                          <p:cTn id="71" fill="hold" nodeType="withGroup">
                            <p:stCondLst>
                              <p:cond delay="0"/>
                            </p:stCondLst>
                            <p:childTnLst>
                              <p:par>
                                <p:cTn id="72" presetID="2" presetClass="entr" presetSubtype="4" fill="hold" grpId="0" nodeType="clickEffect">
                                  <p:stCondLst>
                                    <p:cond delay="0"/>
                                  </p:stCondLst>
                                  <p:childTnLst>
                                    <p:set>
                                      <p:cBhvr>
                                        <p:cTn id="73" dur="1" fill="hold">
                                          <p:stCondLst>
                                            <p:cond delay="0"/>
                                          </p:stCondLst>
                                        </p:cTn>
                                        <p:tgtEl>
                                          <p:spTgt spid="44051"/>
                                        </p:tgtEl>
                                        <p:attrNameLst>
                                          <p:attrName>style.visibility</p:attrName>
                                        </p:attrNameLst>
                                      </p:cBhvr>
                                      <p:to>
                                        <p:strVal val="visible"/>
                                      </p:to>
                                    </p:set>
                                    <p:anim calcmode="lin" valueType="num">
                                      <p:cBhvr additive="base">
                                        <p:cTn id="74" dur="500" fill="hold"/>
                                        <p:tgtEl>
                                          <p:spTgt spid="44051"/>
                                        </p:tgtEl>
                                        <p:attrNameLst>
                                          <p:attrName>ppt_x</p:attrName>
                                        </p:attrNameLst>
                                      </p:cBhvr>
                                      <p:tavLst>
                                        <p:tav tm="0">
                                          <p:val>
                                            <p:strVal val="#ppt_x"/>
                                          </p:val>
                                        </p:tav>
                                        <p:tav tm="100000">
                                          <p:val>
                                            <p:strVal val="#ppt_x"/>
                                          </p:val>
                                        </p:tav>
                                      </p:tavLst>
                                    </p:anim>
                                    <p:anim calcmode="lin" valueType="num">
                                      <p:cBhvr additive="base">
                                        <p:cTn id="75" dur="500" fill="hold"/>
                                        <p:tgtEl>
                                          <p:spTgt spid="44051"/>
                                        </p:tgtEl>
                                        <p:attrNameLst>
                                          <p:attrName>ppt_y</p:attrName>
                                        </p:attrNameLst>
                                      </p:cBhvr>
                                      <p:tavLst>
                                        <p:tav tm="0">
                                          <p:val>
                                            <p:strVal val="1+#ppt_h/2"/>
                                          </p:val>
                                        </p:tav>
                                        <p:tav tm="100000">
                                          <p:val>
                                            <p:strVal val="#ppt_y"/>
                                          </p:val>
                                        </p:tav>
                                      </p:tavLst>
                                    </p:anim>
                                  </p:childTnLst>
                                </p:cTn>
                              </p:par>
                            </p:childTnLst>
                          </p:cTn>
                        </p:par>
                      </p:childTnLst>
                    </p:cTn>
                  </p:par>
                  <p:par>
                    <p:cTn id="76" fill="hold" nodeType="clickPar">
                      <p:stCondLst>
                        <p:cond delay="indefinite"/>
                      </p:stCondLst>
                      <p:childTnLst>
                        <p:par>
                          <p:cTn id="77" fill="hold" nodeType="withGroup">
                            <p:stCondLst>
                              <p:cond delay="0"/>
                            </p:stCondLst>
                            <p:childTnLst>
                              <p:par>
                                <p:cTn id="78" presetID="22" presetClass="entr" presetSubtype="8" fill="hold" grpId="0" nodeType="clickEffect">
                                  <p:stCondLst>
                                    <p:cond delay="0"/>
                                  </p:stCondLst>
                                  <p:childTnLst>
                                    <p:set>
                                      <p:cBhvr>
                                        <p:cTn id="79" dur="1" fill="hold">
                                          <p:stCondLst>
                                            <p:cond delay="0"/>
                                          </p:stCondLst>
                                        </p:cTn>
                                        <p:tgtEl>
                                          <p:spTgt spid="44052"/>
                                        </p:tgtEl>
                                        <p:attrNameLst>
                                          <p:attrName>style.visibility</p:attrName>
                                        </p:attrNameLst>
                                      </p:cBhvr>
                                      <p:to>
                                        <p:strVal val="visible"/>
                                      </p:to>
                                    </p:set>
                                    <p:animEffect transition="in" filter="wipe(left)">
                                      <p:cBhvr>
                                        <p:cTn id="80" dur="500"/>
                                        <p:tgtEl>
                                          <p:spTgt spid="44052"/>
                                        </p:tgtEl>
                                      </p:cBhvr>
                                    </p:animEffect>
                                  </p:childTnLst>
                                </p:cTn>
                              </p:par>
                            </p:childTnLst>
                          </p:cTn>
                        </p:par>
                      </p:childTnLst>
                    </p:cTn>
                  </p:par>
                  <p:par>
                    <p:cTn id="81" fill="hold" nodeType="clickPar">
                      <p:stCondLst>
                        <p:cond delay="indefinite"/>
                      </p:stCondLst>
                      <p:childTnLst>
                        <p:par>
                          <p:cTn id="82" fill="hold" nodeType="withGroup">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26648"/>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26649"/>
                                        </p:tgtEl>
                                        <p:attrNameLst>
                                          <p:attrName>style.visibility</p:attrName>
                                        </p:attrNameLst>
                                      </p:cBhvr>
                                      <p:to>
                                        <p:strVal val="visible"/>
                                      </p:to>
                                    </p:set>
                                  </p:childTnLst>
                                </p:cTn>
                              </p:par>
                            </p:childTnLst>
                          </p:cTn>
                        </p:par>
                      </p:childTnLst>
                    </p:cTn>
                  </p:par>
                  <p:par>
                    <p:cTn id="87" fill="hold" nodeType="clickPar">
                      <p:stCondLst>
                        <p:cond delay="indefinite"/>
                      </p:stCondLst>
                      <p:childTnLst>
                        <p:par>
                          <p:cTn id="88" fill="hold" nodeType="withGroup">
                            <p:stCondLst>
                              <p:cond delay="0"/>
                            </p:stCondLst>
                            <p:childTnLst>
                              <p:par>
                                <p:cTn id="89" presetID="1" presetClass="entr" presetSubtype="0" fill="hold" nodeType="clickEffect">
                                  <p:stCondLst>
                                    <p:cond delay="0"/>
                                  </p:stCondLst>
                                  <p:childTnLst>
                                    <p:set>
                                      <p:cBhvr>
                                        <p:cTn id="90" dur="1" fill="hold">
                                          <p:stCondLst>
                                            <p:cond delay="0"/>
                                          </p:stCondLst>
                                        </p:cTn>
                                        <p:tgtEl>
                                          <p:spTgt spid="11"/>
                                        </p:tgtEl>
                                        <p:attrNameLst>
                                          <p:attrName>style.visibility</p:attrName>
                                        </p:attrNameLst>
                                      </p:cBhvr>
                                      <p:to>
                                        <p:strVal val="visible"/>
                                      </p:to>
                                    </p:set>
                                  </p:childTnLst>
                                </p:cTn>
                              </p:par>
                            </p:childTnLst>
                          </p:cTn>
                        </p:par>
                      </p:childTnLst>
                    </p:cTn>
                  </p:par>
                  <p:par>
                    <p:cTn id="91" fill="hold" nodeType="clickPar">
                      <p:stCondLst>
                        <p:cond delay="indefinite"/>
                      </p:stCondLst>
                      <p:childTnLst>
                        <p:par>
                          <p:cTn id="92" fill="hold" nodeType="withGroup">
                            <p:stCondLst>
                              <p:cond delay="0"/>
                            </p:stCondLst>
                            <p:childTnLst>
                              <p:par>
                                <p:cTn id="93" presetID="1" presetClass="entr" presetSubtype="0" fill="hold" nodeType="clickEffect">
                                  <p:stCondLst>
                                    <p:cond delay="0"/>
                                  </p:stCondLst>
                                  <p:childTnLst>
                                    <p:set>
                                      <p:cBhvr>
                                        <p:cTn id="94" dur="1" fill="hold">
                                          <p:stCondLst>
                                            <p:cond delay="0"/>
                                          </p:stCondLst>
                                        </p:cTn>
                                        <p:tgtEl>
                                          <p:spTgt spid="3"/>
                                        </p:tgtEl>
                                        <p:attrNameLst>
                                          <p:attrName>style.visibility</p:attrName>
                                        </p:attrNameLst>
                                      </p:cBhvr>
                                      <p:to>
                                        <p:strVal val="visible"/>
                                      </p:to>
                                    </p:set>
                                  </p:childTnLst>
                                </p:cTn>
                              </p:par>
                            </p:childTnLst>
                          </p:cTn>
                        </p:par>
                      </p:childTnLst>
                    </p:cTn>
                  </p:par>
                  <p:par>
                    <p:cTn id="95" fill="hold" nodeType="clickPar">
                      <p:stCondLst>
                        <p:cond delay="indefinite"/>
                      </p:stCondLst>
                      <p:childTnLst>
                        <p:par>
                          <p:cTn id="96" fill="hold" nodeType="withGroup">
                            <p:stCondLst>
                              <p:cond delay="0"/>
                            </p:stCondLst>
                            <p:childTnLst>
                              <p:par>
                                <p:cTn id="97" presetID="1" presetClass="entr" presetSubtype="0" fill="hold" nodeType="clickEffect">
                                  <p:stCondLst>
                                    <p:cond delay="0"/>
                                  </p:stCondLst>
                                  <p:childTnLst>
                                    <p:set>
                                      <p:cBhvr>
                                        <p:cTn id="9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036" grpId="0" autoUpdateAnimBg="0"/>
      <p:bldP spid="44037" grpId="0" autoUpdateAnimBg="0"/>
      <p:bldP spid="44040" grpId="0" autoUpdateAnimBg="0"/>
      <p:bldP spid="44042" grpId="0" autoUpdateAnimBg="0"/>
      <p:bldP spid="44047" grpId="0" build="p" autoUpdateAnimBg="0" advAuto="0"/>
      <p:bldP spid="44048" grpId="0" build="p" autoUpdateAnimBg="0"/>
      <p:bldP spid="44049" grpId="0" autoUpdateAnimBg="0"/>
      <p:bldP spid="44050" grpId="0" autoUpdateAnimBg="0"/>
      <p:bldP spid="44051" grpId="0" animBg="1"/>
      <p:bldP spid="44052" grpId="0" autoUpdateAnimBg="0"/>
      <p:bldP spid="2" grpId="0"/>
      <p:bldP spid="26648"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文本框 3">
            <a:extLst>
              <a:ext uri="{FF2B5EF4-FFF2-40B4-BE49-F238E27FC236}">
                <a16:creationId xmlns:a16="http://schemas.microsoft.com/office/drawing/2014/main" id="{CC461E9C-93FF-4758-BD9C-E9E789992415}"/>
              </a:ext>
            </a:extLst>
          </p:cNvPr>
          <p:cNvSpPr txBox="1">
            <a:spLocks noChangeArrowheads="1"/>
          </p:cNvSpPr>
          <p:nvPr>
            <p:custDataLst>
              <p:tags r:id="rId2"/>
            </p:custDataLst>
          </p:nvPr>
        </p:nvSpPr>
        <p:spPr bwMode="auto">
          <a:xfrm>
            <a:off x="2108200" y="1676400"/>
            <a:ext cx="8534400" cy="642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25000"/>
              </a:lnSpc>
              <a:spcBef>
                <a:spcPct val="50000"/>
              </a:spcBef>
              <a:buFontTx/>
              <a:buNone/>
            </a:pPr>
            <a:r>
              <a:rPr kumimoji="1" lang="zh-CN" altLang="en-US" sz="2600" b="1">
                <a:solidFill>
                  <a:srgbClr val="0000FF"/>
                </a:solidFill>
                <a:latin typeface="Times New Roman" panose="02020603050405020304" pitchFamily="18" charset="0"/>
                <a:ea typeface="楷体_GB2312" pitchFamily="49" charset="-122"/>
              </a:rPr>
              <a:t>在分界点处幂级数敛散性相同，且都发散</a:t>
            </a:r>
          </a:p>
        </p:txBody>
      </p:sp>
      <p:sp>
        <p:nvSpPr>
          <p:cNvPr id="28675" name="文本框 4">
            <a:extLst>
              <a:ext uri="{FF2B5EF4-FFF2-40B4-BE49-F238E27FC236}">
                <a16:creationId xmlns:a16="http://schemas.microsoft.com/office/drawing/2014/main" id="{F26DEFDD-E343-4711-2D1D-5B072D1C47F3}"/>
              </a:ext>
            </a:extLst>
          </p:cNvPr>
          <p:cNvSpPr txBox="1">
            <a:spLocks noChangeArrowheads="1"/>
          </p:cNvSpPr>
          <p:nvPr>
            <p:custDataLst>
              <p:tags r:id="rId3"/>
            </p:custDataLst>
          </p:nvPr>
        </p:nvSpPr>
        <p:spPr bwMode="auto">
          <a:xfrm>
            <a:off x="2108200" y="2533650"/>
            <a:ext cx="8534400" cy="642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zh-CN" altLang="en-US" sz="2600" b="1">
                <a:solidFill>
                  <a:srgbClr val="0000FF"/>
                </a:solidFill>
                <a:latin typeface="Times New Roman" panose="02020603050405020304" pitchFamily="18" charset="0"/>
                <a:ea typeface="楷体_GB2312" pitchFamily="49" charset="-122"/>
              </a:rPr>
              <a:t>在分界点处幂级数敛散性不同，且必有一个发散</a:t>
            </a:r>
            <a:endParaRPr lang="zh-CN" altLang="en-US" sz="26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8676" name="文本框 5">
            <a:extLst>
              <a:ext uri="{FF2B5EF4-FFF2-40B4-BE49-F238E27FC236}">
                <a16:creationId xmlns:a16="http://schemas.microsoft.com/office/drawing/2014/main" id="{B05E7F9C-426F-572B-E6C4-C5675F2F20C0}"/>
              </a:ext>
            </a:extLst>
          </p:cNvPr>
          <p:cNvSpPr txBox="1">
            <a:spLocks noChangeArrowheads="1"/>
          </p:cNvSpPr>
          <p:nvPr>
            <p:custDataLst>
              <p:tags r:id="rId4"/>
            </p:custDataLst>
          </p:nvPr>
        </p:nvSpPr>
        <p:spPr bwMode="auto">
          <a:xfrm>
            <a:off x="2108200" y="3390900"/>
            <a:ext cx="8534400" cy="642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25000"/>
              </a:lnSpc>
              <a:spcBef>
                <a:spcPct val="50000"/>
              </a:spcBef>
              <a:buFontTx/>
              <a:buNone/>
            </a:pPr>
            <a:r>
              <a:rPr kumimoji="1" lang="zh-CN" altLang="en-US" sz="2600" b="1">
                <a:solidFill>
                  <a:srgbClr val="0000FF"/>
                </a:solidFill>
                <a:latin typeface="Times New Roman" panose="02020603050405020304" pitchFamily="18" charset="0"/>
                <a:ea typeface="楷体_GB2312" pitchFamily="49" charset="-122"/>
              </a:rPr>
              <a:t>在分界点处幂级数敛散性不同，但不能绝对收敛</a:t>
            </a:r>
          </a:p>
        </p:txBody>
      </p:sp>
      <p:sp>
        <p:nvSpPr>
          <p:cNvPr id="28677" name="文本框 6">
            <a:extLst>
              <a:ext uri="{FF2B5EF4-FFF2-40B4-BE49-F238E27FC236}">
                <a16:creationId xmlns:a16="http://schemas.microsoft.com/office/drawing/2014/main" id="{E009EB7C-2203-5FF3-34BE-80A3B30E1B0C}"/>
              </a:ext>
            </a:extLst>
          </p:cNvPr>
          <p:cNvSpPr txBox="1">
            <a:spLocks noChangeArrowheads="1"/>
          </p:cNvSpPr>
          <p:nvPr>
            <p:custDataLst>
              <p:tags r:id="rId5"/>
            </p:custDataLst>
          </p:nvPr>
        </p:nvSpPr>
        <p:spPr bwMode="auto">
          <a:xfrm>
            <a:off x="2108200" y="4248150"/>
            <a:ext cx="9169400" cy="642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25000"/>
              </a:lnSpc>
              <a:spcBef>
                <a:spcPct val="50000"/>
              </a:spcBef>
              <a:buFontTx/>
              <a:buNone/>
            </a:pPr>
            <a:r>
              <a:rPr kumimoji="1" lang="zh-CN" altLang="en-US" sz="2600" b="1">
                <a:solidFill>
                  <a:srgbClr val="0000FF"/>
                </a:solidFill>
                <a:latin typeface="Times New Roman" panose="02020603050405020304" pitchFamily="18" charset="0"/>
                <a:ea typeface="楷体_GB2312" pitchFamily="49" charset="-122"/>
              </a:rPr>
              <a:t>在分界点处幂级数敛散性绝对收敛，条件收敛，发散均可能</a:t>
            </a:r>
          </a:p>
        </p:txBody>
      </p:sp>
      <p:sp>
        <p:nvSpPr>
          <p:cNvPr id="8" name="椭圆 7">
            <a:extLst>
              <a:ext uri="{FF2B5EF4-FFF2-40B4-BE49-F238E27FC236}">
                <a16:creationId xmlns:a16="http://schemas.microsoft.com/office/drawing/2014/main" id="{3AFB55C6-7532-D26B-9B29-B487955DE67A}"/>
              </a:ext>
            </a:extLst>
          </p:cNvPr>
          <p:cNvSpPr>
            <a:spLocks noChangeAspect="1"/>
          </p:cNvSpPr>
          <p:nvPr>
            <p:custDataLst>
              <p:tags r:id="rId6"/>
            </p:custDataLst>
          </p:nvPr>
        </p:nvSpPr>
        <p:spPr>
          <a:xfrm>
            <a:off x="1241425" y="1739900"/>
            <a:ext cx="514350" cy="514350"/>
          </a:xfrm>
          <a:prstGeom prst="ellipse">
            <a:avLst/>
          </a:prstGeom>
          <a:solidFill>
            <a:srgbClr val="808080"/>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anchor="ctr" anchorCtr="1"/>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defRPr/>
            </a:pPr>
            <a:r>
              <a:rPr lang="en-US" altLang="zh-CN"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A</a:t>
            </a:r>
            <a:endParaRPr lang="zh-CN" altLang="en-US"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9" name="椭圆 8">
            <a:extLst>
              <a:ext uri="{FF2B5EF4-FFF2-40B4-BE49-F238E27FC236}">
                <a16:creationId xmlns:a16="http://schemas.microsoft.com/office/drawing/2014/main" id="{727D0BD9-20E1-AAA5-5C25-20876F04F24C}"/>
              </a:ext>
            </a:extLst>
          </p:cNvPr>
          <p:cNvSpPr>
            <a:spLocks noChangeAspect="1"/>
          </p:cNvSpPr>
          <p:nvPr>
            <p:custDataLst>
              <p:tags r:id="rId7"/>
            </p:custDataLst>
          </p:nvPr>
        </p:nvSpPr>
        <p:spPr>
          <a:xfrm>
            <a:off x="1241425" y="2597150"/>
            <a:ext cx="514350" cy="514350"/>
          </a:xfrm>
          <a:prstGeom prst="ellipse">
            <a:avLst/>
          </a:prstGeom>
          <a:solidFill>
            <a:srgbClr val="808080"/>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anchor="ctr" anchorCtr="1"/>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defRPr/>
            </a:pPr>
            <a:r>
              <a:rPr lang="en-US" altLang="zh-CN"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B</a:t>
            </a:r>
            <a:endParaRPr lang="zh-CN" altLang="en-US"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0" name="椭圆 9">
            <a:extLst>
              <a:ext uri="{FF2B5EF4-FFF2-40B4-BE49-F238E27FC236}">
                <a16:creationId xmlns:a16="http://schemas.microsoft.com/office/drawing/2014/main" id="{25C410B0-DCDF-5EA7-52D1-C87D7F81AC53}"/>
              </a:ext>
            </a:extLst>
          </p:cNvPr>
          <p:cNvSpPr>
            <a:spLocks noChangeAspect="1"/>
          </p:cNvSpPr>
          <p:nvPr>
            <p:custDataLst>
              <p:tags r:id="rId8"/>
            </p:custDataLst>
          </p:nvPr>
        </p:nvSpPr>
        <p:spPr>
          <a:xfrm>
            <a:off x="1241425" y="3454400"/>
            <a:ext cx="514350" cy="514350"/>
          </a:xfrm>
          <a:prstGeom prst="ellipse">
            <a:avLst/>
          </a:prstGeom>
          <a:solidFill>
            <a:srgbClr val="808080"/>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anchor="ctr" anchorCtr="1"/>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defRPr/>
            </a:pPr>
            <a:r>
              <a:rPr lang="en-US" altLang="zh-CN"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C</a:t>
            </a:r>
            <a:endParaRPr lang="zh-CN" altLang="en-US"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1" name="椭圆 10">
            <a:extLst>
              <a:ext uri="{FF2B5EF4-FFF2-40B4-BE49-F238E27FC236}">
                <a16:creationId xmlns:a16="http://schemas.microsoft.com/office/drawing/2014/main" id="{F9754F86-BA01-92FE-CE42-9E040871FC93}"/>
              </a:ext>
            </a:extLst>
          </p:cNvPr>
          <p:cNvSpPr>
            <a:spLocks noChangeAspect="1"/>
          </p:cNvSpPr>
          <p:nvPr>
            <p:custDataLst>
              <p:tags r:id="rId9"/>
            </p:custDataLst>
          </p:nvPr>
        </p:nvSpPr>
        <p:spPr>
          <a:xfrm>
            <a:off x="1241425" y="4311650"/>
            <a:ext cx="514350" cy="514350"/>
          </a:xfrm>
          <a:prstGeom prst="ellipse">
            <a:avLst/>
          </a:prstGeom>
          <a:solidFill>
            <a:srgbClr val="808080"/>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anchor="ctr" anchorCtr="1"/>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defRPr/>
            </a:pPr>
            <a:r>
              <a:rPr lang="en-US" altLang="zh-CN"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D</a:t>
            </a:r>
            <a:endParaRPr lang="zh-CN" altLang="en-US"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8682" name="Text Box 21">
            <a:extLst>
              <a:ext uri="{FF2B5EF4-FFF2-40B4-BE49-F238E27FC236}">
                <a16:creationId xmlns:a16="http://schemas.microsoft.com/office/drawing/2014/main" id="{28FF38EF-E314-BCED-FD5B-4269FE99B3B2}"/>
              </a:ext>
            </a:extLst>
          </p:cNvPr>
          <p:cNvSpPr txBox="1">
            <a:spLocks noChangeArrowheads="1"/>
          </p:cNvSpPr>
          <p:nvPr/>
        </p:nvSpPr>
        <p:spPr bwMode="auto">
          <a:xfrm>
            <a:off x="1828800" y="774700"/>
            <a:ext cx="7888288" cy="592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25000"/>
              </a:lnSpc>
              <a:spcBef>
                <a:spcPct val="50000"/>
              </a:spcBef>
              <a:buFontTx/>
              <a:buNone/>
            </a:pPr>
            <a:r>
              <a:rPr kumimoji="1" lang="zh-CN" altLang="en-US" sz="2600" b="1">
                <a:solidFill>
                  <a:schemeClr val="hlink"/>
                </a:solidFill>
                <a:latin typeface="Times New Roman" panose="02020603050405020304" pitchFamily="18" charset="0"/>
                <a:ea typeface="楷体_GB2312" pitchFamily="49" charset="-122"/>
              </a:rPr>
              <a:t>讨论</a:t>
            </a:r>
            <a:r>
              <a:rPr kumimoji="1" lang="en-US" altLang="zh-CN" sz="2600" b="1">
                <a:solidFill>
                  <a:schemeClr val="hlink"/>
                </a:solidFill>
                <a:latin typeface="Times New Roman" panose="02020603050405020304" pitchFamily="18" charset="0"/>
                <a:ea typeface="楷体_GB2312" pitchFamily="49" charset="-122"/>
              </a:rPr>
              <a:t>1</a:t>
            </a:r>
            <a:r>
              <a:rPr kumimoji="1" lang="zh-CN" altLang="en-US" sz="2600" b="1">
                <a:solidFill>
                  <a:schemeClr val="hlink"/>
                </a:solidFill>
                <a:latin typeface="Times New Roman" panose="02020603050405020304" pitchFamily="18" charset="0"/>
                <a:ea typeface="楷体_GB2312" pitchFamily="49" charset="-122"/>
              </a:rPr>
              <a:t>：</a:t>
            </a:r>
            <a:r>
              <a:rPr kumimoji="1" lang="zh-CN" altLang="en-US" sz="2600" b="1">
                <a:solidFill>
                  <a:srgbClr val="0000FF"/>
                </a:solidFill>
                <a:latin typeface="Times New Roman" panose="02020603050405020304" pitchFamily="18" charset="0"/>
                <a:ea typeface="楷体_GB2312" pitchFamily="49" charset="-122"/>
              </a:rPr>
              <a:t>在分界点处幂级数敛散性正确描述是（）</a:t>
            </a:r>
          </a:p>
        </p:txBody>
      </p:sp>
    </p:spTree>
    <p:custDataLst>
      <p:tags r:id="rId1"/>
    </p:custData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矩形 1">
            <a:extLst>
              <a:ext uri="{FF2B5EF4-FFF2-40B4-BE49-F238E27FC236}">
                <a16:creationId xmlns:a16="http://schemas.microsoft.com/office/drawing/2014/main" id="{E500B252-7BD5-A92A-FED8-F068B550E3B1}"/>
              </a:ext>
            </a:extLst>
          </p:cNvPr>
          <p:cNvSpPr>
            <a:spLocks noChangeArrowheads="1"/>
          </p:cNvSpPr>
          <p:nvPr/>
        </p:nvSpPr>
        <p:spPr bwMode="auto">
          <a:xfrm>
            <a:off x="1676400" y="2438400"/>
            <a:ext cx="9067800" cy="1260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25000"/>
              </a:lnSpc>
              <a:spcBef>
                <a:spcPct val="50000"/>
              </a:spcBef>
              <a:buFontTx/>
              <a:buNone/>
            </a:pPr>
            <a:r>
              <a:rPr kumimoji="1" lang="zh-CN" altLang="zh-CN" b="1">
                <a:solidFill>
                  <a:srgbClr val="0000FF"/>
                </a:solidFill>
                <a:latin typeface="Times New Roman" panose="02020603050405020304" pitchFamily="18" charset="0"/>
                <a:ea typeface="楷体_GB2312" pitchFamily="49" charset="-122"/>
              </a:rPr>
              <a:t>在界点处级数可能收敛，也可能发散</a:t>
            </a:r>
            <a:r>
              <a:rPr kumimoji="1" lang="zh-CN" altLang="en-US" b="1">
                <a:solidFill>
                  <a:srgbClr val="0000FF"/>
                </a:solidFill>
                <a:latin typeface="Times New Roman" panose="02020603050405020304" pitchFamily="18" charset="0"/>
                <a:ea typeface="楷体_GB2312" pitchFamily="49" charset="-122"/>
              </a:rPr>
              <a:t>，在两个界点处的敛散性未必相同，要单独讨论</a:t>
            </a:r>
            <a:r>
              <a:rPr kumimoji="1" lang="en-US" altLang="zh-CN" b="1">
                <a:solidFill>
                  <a:srgbClr val="0000FF"/>
                </a:solidFill>
                <a:latin typeface="Times New Roman" panose="02020603050405020304" pitchFamily="18" charset="0"/>
                <a:ea typeface="楷体_GB2312" pitchFamily="49" charset="-122"/>
              </a:rPr>
              <a:t>.</a:t>
            </a:r>
          </a:p>
        </p:txBody>
      </p:sp>
      <p:sp>
        <p:nvSpPr>
          <p:cNvPr id="29699" name="Text Box 20">
            <a:extLst>
              <a:ext uri="{FF2B5EF4-FFF2-40B4-BE49-F238E27FC236}">
                <a16:creationId xmlns:a16="http://schemas.microsoft.com/office/drawing/2014/main" id="{9283B2FF-7925-BD71-089F-72581CFA0D26}"/>
              </a:ext>
            </a:extLst>
          </p:cNvPr>
          <p:cNvSpPr txBox="1">
            <a:spLocks noChangeArrowheads="1"/>
          </p:cNvSpPr>
          <p:nvPr/>
        </p:nvSpPr>
        <p:spPr bwMode="auto">
          <a:xfrm>
            <a:off x="1671638" y="1524000"/>
            <a:ext cx="54102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800">
                <a:latin typeface="Times New Roman" panose="02020603050405020304" pitchFamily="18" charset="0"/>
                <a:ea typeface="楷体_GB2312" pitchFamily="49" charset="-122"/>
              </a:rPr>
              <a:t>幂</a:t>
            </a:r>
            <a:r>
              <a:rPr kumimoji="1" lang="zh-CN" altLang="en-US" sz="2800">
                <a:latin typeface="Times New Roman" panose="02020603050405020304" pitchFamily="18" charset="0"/>
                <a:ea typeface="楷体_GB2312" pitchFamily="49" charset="-122"/>
              </a:rPr>
              <a:t>级数的收敛域是区间；</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椭圆 8">
            <a:extLst>
              <a:ext uri="{FF2B5EF4-FFF2-40B4-BE49-F238E27FC236}">
                <a16:creationId xmlns:a16="http://schemas.microsoft.com/office/drawing/2014/main" id="{F7B238DA-4A25-B345-898A-7A5939E79387}"/>
              </a:ext>
            </a:extLst>
          </p:cNvPr>
          <p:cNvSpPr>
            <a:spLocks noChangeAspect="1"/>
          </p:cNvSpPr>
          <p:nvPr>
            <p:custDataLst>
              <p:tags r:id="rId2"/>
            </p:custDataLst>
          </p:nvPr>
        </p:nvSpPr>
        <p:spPr>
          <a:xfrm>
            <a:off x="1938338" y="2513013"/>
            <a:ext cx="514350" cy="514350"/>
          </a:xfrm>
          <a:prstGeom prst="ellipse">
            <a:avLst/>
          </a:prstGeom>
          <a:solidFill>
            <a:srgbClr val="808080"/>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anchor="ctr" anchorCtr="1"/>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defRPr/>
            </a:pPr>
            <a:r>
              <a:rPr lang="en-US" altLang="zh-CN"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B</a:t>
            </a:r>
            <a:endParaRPr lang="zh-CN" altLang="en-US"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0" name="椭圆 9">
            <a:extLst>
              <a:ext uri="{FF2B5EF4-FFF2-40B4-BE49-F238E27FC236}">
                <a16:creationId xmlns:a16="http://schemas.microsoft.com/office/drawing/2014/main" id="{98FCF508-0E8E-D102-1124-710938D3DFAA}"/>
              </a:ext>
            </a:extLst>
          </p:cNvPr>
          <p:cNvSpPr>
            <a:spLocks noChangeAspect="1"/>
          </p:cNvSpPr>
          <p:nvPr>
            <p:custDataLst>
              <p:tags r:id="rId3"/>
            </p:custDataLst>
          </p:nvPr>
        </p:nvSpPr>
        <p:spPr>
          <a:xfrm>
            <a:off x="1938338" y="3370263"/>
            <a:ext cx="514350" cy="514350"/>
          </a:xfrm>
          <a:prstGeom prst="ellipse">
            <a:avLst/>
          </a:prstGeom>
          <a:solidFill>
            <a:srgbClr val="808080"/>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anchor="ctr" anchorCtr="1"/>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defRPr/>
            </a:pPr>
            <a:r>
              <a:rPr lang="en-US" altLang="zh-CN"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C</a:t>
            </a:r>
            <a:endParaRPr lang="zh-CN" altLang="en-US"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1" name="椭圆 10">
            <a:extLst>
              <a:ext uri="{FF2B5EF4-FFF2-40B4-BE49-F238E27FC236}">
                <a16:creationId xmlns:a16="http://schemas.microsoft.com/office/drawing/2014/main" id="{BB734A7C-AC70-565F-39AB-4B61FB337F14}"/>
              </a:ext>
            </a:extLst>
          </p:cNvPr>
          <p:cNvSpPr>
            <a:spLocks noChangeAspect="1"/>
          </p:cNvSpPr>
          <p:nvPr>
            <p:custDataLst>
              <p:tags r:id="rId4"/>
            </p:custDataLst>
          </p:nvPr>
        </p:nvSpPr>
        <p:spPr>
          <a:xfrm>
            <a:off x="1938338" y="4227513"/>
            <a:ext cx="514350" cy="514350"/>
          </a:xfrm>
          <a:prstGeom prst="ellipse">
            <a:avLst/>
          </a:prstGeom>
          <a:solidFill>
            <a:srgbClr val="808080"/>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anchor="ctr" anchorCtr="1"/>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defRPr/>
            </a:pPr>
            <a:r>
              <a:rPr lang="en-US" altLang="zh-CN"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D</a:t>
            </a:r>
            <a:endParaRPr lang="zh-CN" altLang="en-US"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0725" name="Text Box 4">
            <a:extLst>
              <a:ext uri="{FF2B5EF4-FFF2-40B4-BE49-F238E27FC236}">
                <a16:creationId xmlns:a16="http://schemas.microsoft.com/office/drawing/2014/main" id="{0362E92C-D3E9-8902-9CE9-764DFBF6C51C}"/>
              </a:ext>
            </a:extLst>
          </p:cNvPr>
          <p:cNvSpPr txBox="1">
            <a:spLocks noChangeArrowheads="1"/>
          </p:cNvSpPr>
          <p:nvPr/>
        </p:nvSpPr>
        <p:spPr bwMode="auto">
          <a:xfrm>
            <a:off x="1219200" y="579438"/>
            <a:ext cx="1500188"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zh-CN" altLang="en-US" sz="2800">
                <a:latin typeface="Times New Roman" panose="02020603050405020304" pitchFamily="18" charset="0"/>
                <a:ea typeface="楷体_GB2312" pitchFamily="49" charset="-122"/>
              </a:rPr>
              <a:t>已知</a:t>
            </a:r>
          </a:p>
        </p:txBody>
      </p:sp>
      <p:graphicFrame>
        <p:nvGraphicFramePr>
          <p:cNvPr id="30726" name="Object 5">
            <a:extLst>
              <a:ext uri="{FF2B5EF4-FFF2-40B4-BE49-F238E27FC236}">
                <a16:creationId xmlns:a16="http://schemas.microsoft.com/office/drawing/2014/main" id="{C53CC7C8-85B4-D3D5-4818-FE7CFEF884D3}"/>
              </a:ext>
            </a:extLst>
          </p:cNvPr>
          <p:cNvGraphicFramePr>
            <a:graphicFrameLocks noChangeAspect="1"/>
          </p:cNvGraphicFramePr>
          <p:nvPr/>
        </p:nvGraphicFramePr>
        <p:xfrm>
          <a:off x="3429000" y="579438"/>
          <a:ext cx="1308100" cy="469900"/>
        </p:xfrm>
        <a:graphic>
          <a:graphicData uri="http://schemas.openxmlformats.org/presentationml/2006/ole">
            <mc:AlternateContent xmlns:mc="http://schemas.openxmlformats.org/markup-compatibility/2006">
              <mc:Choice xmlns:v="urn:schemas-microsoft-com:vml" Requires="v">
                <p:oleObj name="Equation" r:id="rId7" imgW="1212808" imgH="374515" progId="Equation.3">
                  <p:embed/>
                </p:oleObj>
              </mc:Choice>
              <mc:Fallback>
                <p:oleObj name="Equation" r:id="rId7" imgW="1212808" imgH="374515" progId="Equation.3">
                  <p:embed/>
                  <p:pic>
                    <p:nvPicPr>
                      <p:cNvPr id="30726" name="Object 5">
                        <a:extLst>
                          <a:ext uri="{FF2B5EF4-FFF2-40B4-BE49-F238E27FC236}">
                            <a16:creationId xmlns:a16="http://schemas.microsoft.com/office/drawing/2014/main" id="{C53CC7C8-85B4-D3D5-4818-FE7CFEF884D3}"/>
                          </a:ext>
                        </a:extLst>
                      </p:cNvPr>
                      <p:cNvPicPr>
                        <a:picLocks noChangeAspect="1" noChangeArrowheads="1"/>
                      </p:cNvPicPr>
                      <p:nvPr/>
                    </p:nvPicPr>
                    <p:blipFill>
                      <a:blip r:embed="rId8">
                        <a:grayscl/>
                        <a:biLevel thresh="50000"/>
                        <a:extLst>
                          <a:ext uri="{28A0092B-C50C-407E-A947-70E740481C1C}">
                            <a14:useLocalDpi xmlns:a14="http://schemas.microsoft.com/office/drawing/2010/main" val="0"/>
                          </a:ext>
                        </a:extLst>
                      </a:blip>
                      <a:srcRect/>
                      <a:stretch>
                        <a:fillRect/>
                      </a:stretch>
                    </p:blipFill>
                    <p:spPr bwMode="auto">
                      <a:xfrm>
                        <a:off x="3429000" y="579438"/>
                        <a:ext cx="1308100" cy="469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0727" name="Text Box 6">
            <a:extLst>
              <a:ext uri="{FF2B5EF4-FFF2-40B4-BE49-F238E27FC236}">
                <a16:creationId xmlns:a16="http://schemas.microsoft.com/office/drawing/2014/main" id="{F55E776B-1674-C136-AFF4-EF8F6CFD283A}"/>
              </a:ext>
            </a:extLst>
          </p:cNvPr>
          <p:cNvSpPr txBox="1">
            <a:spLocks noChangeArrowheads="1"/>
          </p:cNvSpPr>
          <p:nvPr/>
        </p:nvSpPr>
        <p:spPr bwMode="auto">
          <a:xfrm>
            <a:off x="4876800" y="536575"/>
            <a:ext cx="4495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zh-CN" altLang="en-US" sz="2800">
                <a:latin typeface="Times New Roman" panose="02020603050405020304" pitchFamily="18" charset="0"/>
                <a:ea typeface="楷体_GB2312" pitchFamily="49" charset="-122"/>
              </a:rPr>
              <a:t>处条件收敛 </a:t>
            </a:r>
            <a:r>
              <a:rPr kumimoji="1" lang="en-US" altLang="zh-CN" sz="2800">
                <a:latin typeface="Times New Roman" panose="02020603050405020304" pitchFamily="18" charset="0"/>
                <a:ea typeface="楷体_GB2312" pitchFamily="49" charset="-122"/>
              </a:rPr>
              <a:t>, </a:t>
            </a:r>
            <a:r>
              <a:rPr kumimoji="1" lang="zh-CN" altLang="en-US" sz="2800">
                <a:latin typeface="Times New Roman" panose="02020603050405020304" pitchFamily="18" charset="0"/>
                <a:ea typeface="楷体_GB2312" pitchFamily="49" charset="-122"/>
              </a:rPr>
              <a:t>问该级数收敛</a:t>
            </a:r>
          </a:p>
        </p:txBody>
      </p:sp>
      <p:sp>
        <p:nvSpPr>
          <p:cNvPr id="30728" name="Text Box 7">
            <a:extLst>
              <a:ext uri="{FF2B5EF4-FFF2-40B4-BE49-F238E27FC236}">
                <a16:creationId xmlns:a16="http://schemas.microsoft.com/office/drawing/2014/main" id="{187C5F7C-CB4C-85D8-5701-E56E44B968DC}"/>
              </a:ext>
            </a:extLst>
          </p:cNvPr>
          <p:cNvSpPr txBox="1">
            <a:spLocks noChangeArrowheads="1"/>
          </p:cNvSpPr>
          <p:nvPr/>
        </p:nvSpPr>
        <p:spPr bwMode="auto">
          <a:xfrm>
            <a:off x="9167813" y="536575"/>
            <a:ext cx="2438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zh-CN" altLang="en-US" sz="2800">
                <a:latin typeface="Times New Roman" panose="02020603050405020304" pitchFamily="18" charset="0"/>
                <a:ea typeface="楷体_GB2312" pitchFamily="49" charset="-122"/>
              </a:rPr>
              <a:t>半径性质为</a:t>
            </a:r>
          </a:p>
        </p:txBody>
      </p:sp>
      <p:graphicFrame>
        <p:nvGraphicFramePr>
          <p:cNvPr id="30729" name="Object 17">
            <a:extLst>
              <a:ext uri="{FF2B5EF4-FFF2-40B4-BE49-F238E27FC236}">
                <a16:creationId xmlns:a16="http://schemas.microsoft.com/office/drawing/2014/main" id="{7CEFF741-7913-FFF6-F9E2-DA710CA616A7}"/>
              </a:ext>
            </a:extLst>
          </p:cNvPr>
          <p:cNvGraphicFramePr>
            <a:graphicFrameLocks noChangeAspect="1"/>
          </p:cNvGraphicFramePr>
          <p:nvPr/>
        </p:nvGraphicFramePr>
        <p:xfrm>
          <a:off x="2133600" y="274638"/>
          <a:ext cx="1181100" cy="1028700"/>
        </p:xfrm>
        <a:graphic>
          <a:graphicData uri="http://schemas.openxmlformats.org/presentationml/2006/ole">
            <mc:AlternateContent xmlns:mc="http://schemas.openxmlformats.org/markup-compatibility/2006">
              <mc:Choice xmlns:v="urn:schemas-microsoft-com:vml" Requires="v">
                <p:oleObj name="Equation" r:id="rId9" imgW="1085640" imgH="933450" progId="Equation.3">
                  <p:embed/>
                </p:oleObj>
              </mc:Choice>
              <mc:Fallback>
                <p:oleObj name="Equation" r:id="rId9" imgW="1085640" imgH="933450" progId="Equation.3">
                  <p:embed/>
                  <p:pic>
                    <p:nvPicPr>
                      <p:cNvPr id="30729" name="Object 17">
                        <a:extLst>
                          <a:ext uri="{FF2B5EF4-FFF2-40B4-BE49-F238E27FC236}">
                            <a16:creationId xmlns:a16="http://schemas.microsoft.com/office/drawing/2014/main" id="{7CEFF741-7913-FFF6-F9E2-DA710CA616A7}"/>
                          </a:ext>
                        </a:extLst>
                      </p:cNvPr>
                      <p:cNvPicPr>
                        <a:picLocks noChangeAspect="1" noChangeArrowheads="1"/>
                      </p:cNvPicPr>
                      <p:nvPr/>
                    </p:nvPicPr>
                    <p:blipFill>
                      <a:blip r:embed="rId10">
                        <a:grayscl/>
                        <a:biLevel thresh="50000"/>
                        <a:extLst>
                          <a:ext uri="{28A0092B-C50C-407E-A947-70E740481C1C}">
                            <a14:useLocalDpi xmlns:a14="http://schemas.microsoft.com/office/drawing/2010/main" val="0"/>
                          </a:ext>
                        </a:extLst>
                      </a:blip>
                      <a:srcRect/>
                      <a:stretch>
                        <a:fillRect/>
                      </a:stretch>
                    </p:blipFill>
                    <p:spPr bwMode="auto">
                      <a:xfrm>
                        <a:off x="2133600" y="274638"/>
                        <a:ext cx="1181100" cy="1028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0730" name="Text Box 21">
            <a:extLst>
              <a:ext uri="{FF2B5EF4-FFF2-40B4-BE49-F238E27FC236}">
                <a16:creationId xmlns:a16="http://schemas.microsoft.com/office/drawing/2014/main" id="{E788AEF7-AAE5-A051-9024-B1B4C077D760}"/>
              </a:ext>
            </a:extLst>
          </p:cNvPr>
          <p:cNvSpPr txBox="1">
            <a:spLocks noChangeArrowheads="1"/>
          </p:cNvSpPr>
          <p:nvPr/>
        </p:nvSpPr>
        <p:spPr bwMode="auto">
          <a:xfrm>
            <a:off x="25400" y="17463"/>
            <a:ext cx="1500188"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zh-CN" altLang="en-US" sz="2800">
                <a:latin typeface="Times New Roman" panose="02020603050405020304" pitchFamily="18" charset="0"/>
                <a:ea typeface="楷体_GB2312" pitchFamily="49" charset="-122"/>
              </a:rPr>
              <a:t>讨论</a:t>
            </a:r>
            <a:r>
              <a:rPr kumimoji="1" lang="en-US" altLang="zh-CN" sz="2800">
                <a:latin typeface="Times New Roman" panose="02020603050405020304" pitchFamily="18" charset="0"/>
                <a:ea typeface="楷体_GB2312" pitchFamily="49" charset="-122"/>
              </a:rPr>
              <a:t>2</a:t>
            </a:r>
            <a:endParaRPr kumimoji="1" lang="zh-CN" altLang="en-US" sz="2800">
              <a:latin typeface="Times New Roman" panose="02020603050405020304" pitchFamily="18" charset="0"/>
              <a:ea typeface="楷体_GB2312" pitchFamily="49" charset="-122"/>
            </a:endParaRPr>
          </a:p>
        </p:txBody>
      </p:sp>
      <p:graphicFrame>
        <p:nvGraphicFramePr>
          <p:cNvPr id="30731" name="Object 15">
            <a:extLst>
              <a:ext uri="{FF2B5EF4-FFF2-40B4-BE49-F238E27FC236}">
                <a16:creationId xmlns:a16="http://schemas.microsoft.com/office/drawing/2014/main" id="{039FCB89-FAC1-F752-3A6C-F554558EFE25}"/>
              </a:ext>
            </a:extLst>
          </p:cNvPr>
          <p:cNvGraphicFramePr>
            <a:graphicFrameLocks noChangeAspect="1"/>
          </p:cNvGraphicFramePr>
          <p:nvPr/>
        </p:nvGraphicFramePr>
        <p:xfrm>
          <a:off x="3079750" y="1565275"/>
          <a:ext cx="973138" cy="539750"/>
        </p:xfrm>
        <a:graphic>
          <a:graphicData uri="http://schemas.openxmlformats.org/presentationml/2006/ole">
            <mc:AlternateContent xmlns:mc="http://schemas.openxmlformats.org/markup-compatibility/2006">
              <mc:Choice xmlns:v="urn:schemas-microsoft-com:vml" Requires="v">
                <p:oleObj name="Equation" r:id="rId11" imgW="552475" imgH="235018" progId="Equation.DSMT4">
                  <p:embed/>
                </p:oleObj>
              </mc:Choice>
              <mc:Fallback>
                <p:oleObj name="Equation" r:id="rId11" imgW="552475" imgH="235018" progId="Equation.DSMT4">
                  <p:embed/>
                  <p:pic>
                    <p:nvPicPr>
                      <p:cNvPr id="30731" name="Object 15">
                        <a:extLst>
                          <a:ext uri="{FF2B5EF4-FFF2-40B4-BE49-F238E27FC236}">
                            <a16:creationId xmlns:a16="http://schemas.microsoft.com/office/drawing/2014/main" id="{039FCB89-FAC1-F752-3A6C-F554558EFE25}"/>
                          </a:ext>
                        </a:extLst>
                      </p:cNvPr>
                      <p:cNvPicPr>
                        <a:picLocks noChangeAspect="1" noChangeArrowheads="1"/>
                      </p:cNvPicPr>
                      <p:nvPr/>
                    </p:nvPicPr>
                    <p:blipFill>
                      <a:blip r:embed="rId12">
                        <a:grayscl/>
                        <a:biLevel thresh="50000"/>
                        <a:extLst>
                          <a:ext uri="{28A0092B-C50C-407E-A947-70E740481C1C}">
                            <a14:useLocalDpi xmlns:a14="http://schemas.microsoft.com/office/drawing/2010/main" val="0"/>
                          </a:ext>
                        </a:extLst>
                      </a:blip>
                      <a:srcRect/>
                      <a:stretch>
                        <a:fillRect/>
                      </a:stretch>
                    </p:blipFill>
                    <p:spPr bwMode="auto">
                      <a:xfrm>
                        <a:off x="3079750" y="1565275"/>
                        <a:ext cx="973138" cy="539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0732" name="Object 18">
            <a:extLst>
              <a:ext uri="{FF2B5EF4-FFF2-40B4-BE49-F238E27FC236}">
                <a16:creationId xmlns:a16="http://schemas.microsoft.com/office/drawing/2014/main" id="{568425E2-35DD-DA45-B2E7-7019BA02C2C9}"/>
              </a:ext>
            </a:extLst>
          </p:cNvPr>
          <p:cNvGraphicFramePr>
            <a:graphicFrameLocks noChangeAspect="1"/>
          </p:cNvGraphicFramePr>
          <p:nvPr/>
        </p:nvGraphicFramePr>
        <p:xfrm>
          <a:off x="3114675" y="2532063"/>
          <a:ext cx="971550" cy="538162"/>
        </p:xfrm>
        <a:graphic>
          <a:graphicData uri="http://schemas.openxmlformats.org/presentationml/2006/ole">
            <mc:AlternateContent xmlns:mc="http://schemas.openxmlformats.org/markup-compatibility/2006">
              <mc:Choice xmlns:v="urn:schemas-microsoft-com:vml" Requires="v">
                <p:oleObj name="Equation" r:id="rId13" imgW="552475" imgH="235018" progId="Equation.DSMT4">
                  <p:embed/>
                </p:oleObj>
              </mc:Choice>
              <mc:Fallback>
                <p:oleObj name="Equation" r:id="rId13" imgW="552475" imgH="235018" progId="Equation.DSMT4">
                  <p:embed/>
                  <p:pic>
                    <p:nvPicPr>
                      <p:cNvPr id="30732" name="Object 18">
                        <a:extLst>
                          <a:ext uri="{FF2B5EF4-FFF2-40B4-BE49-F238E27FC236}">
                            <a16:creationId xmlns:a16="http://schemas.microsoft.com/office/drawing/2014/main" id="{568425E2-35DD-DA45-B2E7-7019BA02C2C9}"/>
                          </a:ext>
                        </a:extLst>
                      </p:cNvPr>
                      <p:cNvPicPr>
                        <a:picLocks noChangeAspect="1" noChangeArrowheads="1"/>
                      </p:cNvPicPr>
                      <p:nvPr/>
                    </p:nvPicPr>
                    <p:blipFill>
                      <a:blip r:embed="rId14">
                        <a:grayscl/>
                        <a:biLevel thresh="50000"/>
                        <a:extLst>
                          <a:ext uri="{28A0092B-C50C-407E-A947-70E740481C1C}">
                            <a14:useLocalDpi xmlns:a14="http://schemas.microsoft.com/office/drawing/2010/main" val="0"/>
                          </a:ext>
                        </a:extLst>
                      </a:blip>
                      <a:srcRect/>
                      <a:stretch>
                        <a:fillRect/>
                      </a:stretch>
                    </p:blipFill>
                    <p:spPr bwMode="auto">
                      <a:xfrm>
                        <a:off x="3114675" y="2532063"/>
                        <a:ext cx="971550" cy="5381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0733" name="Object 19">
            <a:extLst>
              <a:ext uri="{FF2B5EF4-FFF2-40B4-BE49-F238E27FC236}">
                <a16:creationId xmlns:a16="http://schemas.microsoft.com/office/drawing/2014/main" id="{CD290A11-6B40-C859-E669-D9748C8AA390}"/>
              </a:ext>
            </a:extLst>
          </p:cNvPr>
          <p:cNvGraphicFramePr>
            <a:graphicFrameLocks noChangeAspect="1"/>
          </p:cNvGraphicFramePr>
          <p:nvPr/>
        </p:nvGraphicFramePr>
        <p:xfrm>
          <a:off x="3079750" y="3430588"/>
          <a:ext cx="973138" cy="539750"/>
        </p:xfrm>
        <a:graphic>
          <a:graphicData uri="http://schemas.openxmlformats.org/presentationml/2006/ole">
            <mc:AlternateContent xmlns:mc="http://schemas.openxmlformats.org/markup-compatibility/2006">
              <mc:Choice xmlns:v="urn:schemas-microsoft-com:vml" Requires="v">
                <p:oleObj name="Equation" r:id="rId15" imgW="552475" imgH="235018" progId="Equation.DSMT4">
                  <p:embed/>
                </p:oleObj>
              </mc:Choice>
              <mc:Fallback>
                <p:oleObj name="Equation" r:id="rId15" imgW="552475" imgH="235018" progId="Equation.DSMT4">
                  <p:embed/>
                  <p:pic>
                    <p:nvPicPr>
                      <p:cNvPr id="30733" name="Object 19">
                        <a:extLst>
                          <a:ext uri="{FF2B5EF4-FFF2-40B4-BE49-F238E27FC236}">
                            <a16:creationId xmlns:a16="http://schemas.microsoft.com/office/drawing/2014/main" id="{CD290A11-6B40-C859-E669-D9748C8AA390}"/>
                          </a:ext>
                        </a:extLst>
                      </p:cNvPr>
                      <p:cNvPicPr>
                        <a:picLocks noChangeAspect="1" noChangeArrowheads="1"/>
                      </p:cNvPicPr>
                      <p:nvPr/>
                    </p:nvPicPr>
                    <p:blipFill>
                      <a:blip r:embed="rId16">
                        <a:grayscl/>
                        <a:biLevel thresh="50000"/>
                        <a:extLst>
                          <a:ext uri="{28A0092B-C50C-407E-A947-70E740481C1C}">
                            <a14:useLocalDpi xmlns:a14="http://schemas.microsoft.com/office/drawing/2010/main" val="0"/>
                          </a:ext>
                        </a:extLst>
                      </a:blip>
                      <a:srcRect/>
                      <a:stretch>
                        <a:fillRect/>
                      </a:stretch>
                    </p:blipFill>
                    <p:spPr bwMode="auto">
                      <a:xfrm>
                        <a:off x="3079750" y="3430588"/>
                        <a:ext cx="973138" cy="539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0734" name="Object 20">
            <a:extLst>
              <a:ext uri="{FF2B5EF4-FFF2-40B4-BE49-F238E27FC236}">
                <a16:creationId xmlns:a16="http://schemas.microsoft.com/office/drawing/2014/main" id="{EAB296D6-24EB-2301-5250-5BDC1D2B34CD}"/>
              </a:ext>
            </a:extLst>
          </p:cNvPr>
          <p:cNvGraphicFramePr>
            <a:graphicFrameLocks noChangeAspect="1"/>
          </p:cNvGraphicFramePr>
          <p:nvPr/>
        </p:nvGraphicFramePr>
        <p:xfrm>
          <a:off x="3141663" y="4259263"/>
          <a:ext cx="1087437" cy="452437"/>
        </p:xfrm>
        <a:graphic>
          <a:graphicData uri="http://schemas.openxmlformats.org/presentationml/2006/ole">
            <mc:AlternateContent xmlns:mc="http://schemas.openxmlformats.org/markup-compatibility/2006">
              <mc:Choice xmlns:v="urn:schemas-microsoft-com:vml" Requires="v">
                <p:oleObj name="Equation" r:id="rId17" imgW="628776" imgH="183947" progId="Equation.DSMT4">
                  <p:embed/>
                </p:oleObj>
              </mc:Choice>
              <mc:Fallback>
                <p:oleObj name="Equation" r:id="rId17" imgW="628776" imgH="183947" progId="Equation.DSMT4">
                  <p:embed/>
                  <p:pic>
                    <p:nvPicPr>
                      <p:cNvPr id="30734" name="Object 20">
                        <a:extLst>
                          <a:ext uri="{FF2B5EF4-FFF2-40B4-BE49-F238E27FC236}">
                            <a16:creationId xmlns:a16="http://schemas.microsoft.com/office/drawing/2014/main" id="{EAB296D6-24EB-2301-5250-5BDC1D2B34CD}"/>
                          </a:ext>
                        </a:extLst>
                      </p:cNvPr>
                      <p:cNvPicPr>
                        <a:picLocks noChangeAspect="1" noChangeArrowheads="1"/>
                      </p:cNvPicPr>
                      <p:nvPr/>
                    </p:nvPicPr>
                    <p:blipFill>
                      <a:blip r:embed="rId18">
                        <a:grayscl/>
                        <a:biLevel thresh="50000"/>
                        <a:extLst>
                          <a:ext uri="{28A0092B-C50C-407E-A947-70E740481C1C}">
                            <a14:useLocalDpi xmlns:a14="http://schemas.microsoft.com/office/drawing/2010/main" val="0"/>
                          </a:ext>
                        </a:extLst>
                      </a:blip>
                      <a:srcRect/>
                      <a:stretch>
                        <a:fillRect/>
                      </a:stretch>
                    </p:blipFill>
                    <p:spPr bwMode="auto">
                      <a:xfrm>
                        <a:off x="3141663" y="4259263"/>
                        <a:ext cx="1087437" cy="452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30735" name="Picture 23" descr="xiaoxuesheng">
            <a:extLst>
              <a:ext uri="{FF2B5EF4-FFF2-40B4-BE49-F238E27FC236}">
                <a16:creationId xmlns:a16="http://schemas.microsoft.com/office/drawing/2014/main" id="{7CACCE1F-3641-FF87-409E-460C2FB68A9F}"/>
              </a:ext>
            </a:extLst>
          </p:cNvPr>
          <p:cNvPicPr>
            <a:picLocks noChangeAspect="1" noChangeArrowheads="1"/>
          </p:cNvPicPr>
          <p:nvPr/>
        </p:nvPicPr>
        <p:blipFill>
          <a:blip r:embed="rId1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377113" y="2274888"/>
            <a:ext cx="1624012" cy="223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椭圆 23">
            <a:extLst>
              <a:ext uri="{FF2B5EF4-FFF2-40B4-BE49-F238E27FC236}">
                <a16:creationId xmlns:a16="http://schemas.microsoft.com/office/drawing/2014/main" id="{AA453EF0-FA77-44CD-DE8B-F9C63F5FE7CB}"/>
              </a:ext>
            </a:extLst>
          </p:cNvPr>
          <p:cNvSpPr>
            <a:spLocks noChangeAspect="1"/>
          </p:cNvSpPr>
          <p:nvPr>
            <p:custDataLst>
              <p:tags r:id="rId5"/>
            </p:custDataLst>
          </p:nvPr>
        </p:nvSpPr>
        <p:spPr>
          <a:xfrm>
            <a:off x="1892300" y="1589088"/>
            <a:ext cx="514350" cy="514350"/>
          </a:xfrm>
          <a:prstGeom prst="ellipse">
            <a:avLst/>
          </a:prstGeom>
          <a:solidFill>
            <a:srgbClr val="808080"/>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anchor="ctr" anchorCtr="1"/>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defRPr/>
            </a:pPr>
            <a:r>
              <a:rPr lang="en-US" altLang="zh-CN"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A</a:t>
            </a:r>
            <a:endParaRPr lang="zh-CN" altLang="en-US"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Tree>
    <p:custDataLst>
      <p:tags r:id="rId1"/>
    </p:custData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文本框 3">
            <a:extLst>
              <a:ext uri="{FF2B5EF4-FFF2-40B4-BE49-F238E27FC236}">
                <a16:creationId xmlns:a16="http://schemas.microsoft.com/office/drawing/2014/main" id="{A5C95CA2-4A31-D5F8-4E18-450CE56B5E91}"/>
              </a:ext>
            </a:extLst>
          </p:cNvPr>
          <p:cNvSpPr txBox="1">
            <a:spLocks noChangeArrowheads="1"/>
          </p:cNvSpPr>
          <p:nvPr>
            <p:custDataLst>
              <p:tags r:id="rId2"/>
            </p:custDataLst>
          </p:nvPr>
        </p:nvSpPr>
        <p:spPr bwMode="auto">
          <a:xfrm>
            <a:off x="2566988" y="1595438"/>
            <a:ext cx="2541587" cy="64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26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条件收敛</a:t>
            </a:r>
          </a:p>
        </p:txBody>
      </p:sp>
      <p:sp>
        <p:nvSpPr>
          <p:cNvPr id="31747" name="文本框 4">
            <a:extLst>
              <a:ext uri="{FF2B5EF4-FFF2-40B4-BE49-F238E27FC236}">
                <a16:creationId xmlns:a16="http://schemas.microsoft.com/office/drawing/2014/main" id="{92C46BDB-DF1D-1C70-DE32-96B592D2CB1E}"/>
              </a:ext>
            </a:extLst>
          </p:cNvPr>
          <p:cNvSpPr txBox="1">
            <a:spLocks noChangeArrowheads="1"/>
          </p:cNvSpPr>
          <p:nvPr>
            <p:custDataLst>
              <p:tags r:id="rId3"/>
            </p:custDataLst>
          </p:nvPr>
        </p:nvSpPr>
        <p:spPr bwMode="auto">
          <a:xfrm>
            <a:off x="2517775" y="2522538"/>
            <a:ext cx="2819400" cy="64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26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绝对收敛</a:t>
            </a:r>
          </a:p>
        </p:txBody>
      </p:sp>
      <p:sp>
        <p:nvSpPr>
          <p:cNvPr id="31748" name="文本框 5">
            <a:extLst>
              <a:ext uri="{FF2B5EF4-FFF2-40B4-BE49-F238E27FC236}">
                <a16:creationId xmlns:a16="http://schemas.microsoft.com/office/drawing/2014/main" id="{6167C9D9-044F-5941-FCC2-53DFD664DB65}"/>
              </a:ext>
            </a:extLst>
          </p:cNvPr>
          <p:cNvSpPr txBox="1">
            <a:spLocks noChangeArrowheads="1"/>
          </p:cNvSpPr>
          <p:nvPr>
            <p:custDataLst>
              <p:tags r:id="rId4"/>
            </p:custDataLst>
          </p:nvPr>
        </p:nvSpPr>
        <p:spPr bwMode="auto">
          <a:xfrm>
            <a:off x="2552700" y="3387725"/>
            <a:ext cx="2133600" cy="642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26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发散</a:t>
            </a:r>
          </a:p>
        </p:txBody>
      </p:sp>
      <p:sp>
        <p:nvSpPr>
          <p:cNvPr id="31749" name="文本框 6">
            <a:extLst>
              <a:ext uri="{FF2B5EF4-FFF2-40B4-BE49-F238E27FC236}">
                <a16:creationId xmlns:a16="http://schemas.microsoft.com/office/drawing/2014/main" id="{12FDC59A-9C77-4295-7740-A8EF4B059288}"/>
              </a:ext>
            </a:extLst>
          </p:cNvPr>
          <p:cNvSpPr txBox="1">
            <a:spLocks noChangeArrowheads="1"/>
          </p:cNvSpPr>
          <p:nvPr>
            <p:custDataLst>
              <p:tags r:id="rId5"/>
            </p:custDataLst>
          </p:nvPr>
        </p:nvSpPr>
        <p:spPr bwMode="auto">
          <a:xfrm>
            <a:off x="2500313" y="4224338"/>
            <a:ext cx="2608262" cy="64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26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太难确定了</a:t>
            </a:r>
          </a:p>
        </p:txBody>
      </p:sp>
      <p:sp>
        <p:nvSpPr>
          <p:cNvPr id="8" name="椭圆 7">
            <a:extLst>
              <a:ext uri="{FF2B5EF4-FFF2-40B4-BE49-F238E27FC236}">
                <a16:creationId xmlns:a16="http://schemas.microsoft.com/office/drawing/2014/main" id="{B630E12D-7B7A-EDF5-129F-C783A97F7CAA}"/>
              </a:ext>
            </a:extLst>
          </p:cNvPr>
          <p:cNvSpPr>
            <a:spLocks noChangeAspect="1"/>
          </p:cNvSpPr>
          <p:nvPr>
            <p:custDataLst>
              <p:tags r:id="rId6"/>
            </p:custDataLst>
          </p:nvPr>
        </p:nvSpPr>
        <p:spPr>
          <a:xfrm>
            <a:off x="1574800" y="1746250"/>
            <a:ext cx="514350" cy="514350"/>
          </a:xfrm>
          <a:prstGeom prst="ellipse">
            <a:avLst/>
          </a:prstGeom>
          <a:solidFill>
            <a:srgbClr val="808080"/>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anchor="ctr" anchorCtr="1"/>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defRPr/>
            </a:pPr>
            <a:r>
              <a:rPr lang="en-US" altLang="zh-CN"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A</a:t>
            </a:r>
            <a:endParaRPr lang="zh-CN" altLang="en-US"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0" name="椭圆 9">
            <a:extLst>
              <a:ext uri="{FF2B5EF4-FFF2-40B4-BE49-F238E27FC236}">
                <a16:creationId xmlns:a16="http://schemas.microsoft.com/office/drawing/2014/main" id="{848C93E0-4B34-D9B2-F8DA-F036F8A7E51F}"/>
              </a:ext>
            </a:extLst>
          </p:cNvPr>
          <p:cNvSpPr>
            <a:spLocks noChangeAspect="1"/>
          </p:cNvSpPr>
          <p:nvPr>
            <p:custDataLst>
              <p:tags r:id="rId7"/>
            </p:custDataLst>
          </p:nvPr>
        </p:nvSpPr>
        <p:spPr>
          <a:xfrm>
            <a:off x="1574800" y="3460750"/>
            <a:ext cx="514350" cy="514350"/>
          </a:xfrm>
          <a:prstGeom prst="ellipse">
            <a:avLst/>
          </a:prstGeom>
          <a:solidFill>
            <a:srgbClr val="808080"/>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anchor="ctr" anchorCtr="1"/>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defRPr/>
            </a:pPr>
            <a:r>
              <a:rPr lang="en-US" altLang="zh-CN"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C</a:t>
            </a:r>
            <a:endParaRPr lang="zh-CN" altLang="en-US"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1" name="椭圆 10">
            <a:extLst>
              <a:ext uri="{FF2B5EF4-FFF2-40B4-BE49-F238E27FC236}">
                <a16:creationId xmlns:a16="http://schemas.microsoft.com/office/drawing/2014/main" id="{CDA6622D-F190-82DD-183D-0DFDA0A67739}"/>
              </a:ext>
            </a:extLst>
          </p:cNvPr>
          <p:cNvSpPr>
            <a:spLocks noChangeAspect="1"/>
          </p:cNvSpPr>
          <p:nvPr>
            <p:custDataLst>
              <p:tags r:id="rId8"/>
            </p:custDataLst>
          </p:nvPr>
        </p:nvSpPr>
        <p:spPr>
          <a:xfrm>
            <a:off x="1574800" y="4318000"/>
            <a:ext cx="514350" cy="514350"/>
          </a:xfrm>
          <a:prstGeom prst="ellipse">
            <a:avLst/>
          </a:prstGeom>
          <a:solidFill>
            <a:srgbClr val="808080"/>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anchor="ctr" anchorCtr="1"/>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defRPr/>
            </a:pPr>
            <a:r>
              <a:rPr lang="en-US" altLang="zh-CN"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D</a:t>
            </a:r>
            <a:endParaRPr lang="zh-CN" altLang="en-US"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1753" name="Rectangle 4">
            <a:extLst>
              <a:ext uri="{FF2B5EF4-FFF2-40B4-BE49-F238E27FC236}">
                <a16:creationId xmlns:a16="http://schemas.microsoft.com/office/drawing/2014/main" id="{D7722BE4-2FC2-37BD-62BC-B202E2E27D18}"/>
              </a:ext>
            </a:extLst>
          </p:cNvPr>
          <p:cNvSpPr>
            <a:spLocks noChangeArrowheads="1"/>
          </p:cNvSpPr>
          <p:nvPr/>
        </p:nvSpPr>
        <p:spPr bwMode="auto">
          <a:xfrm>
            <a:off x="76200" y="533400"/>
            <a:ext cx="1871663"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2800" b="1">
                <a:solidFill>
                  <a:schemeClr val="tx2"/>
                </a:solidFill>
                <a:ea typeface="楷体_GB2312" pitchFamily="49" charset="-122"/>
              </a:rPr>
              <a:t>例</a:t>
            </a:r>
            <a:r>
              <a:rPr lang="en-US" altLang="zh-CN" sz="2800" b="1">
                <a:solidFill>
                  <a:schemeClr val="tx2"/>
                </a:solidFill>
                <a:ea typeface="楷体_GB2312" pitchFamily="49" charset="-122"/>
              </a:rPr>
              <a:t>4.</a:t>
            </a:r>
            <a:r>
              <a:rPr lang="en-US" altLang="zh-CN" sz="2800">
                <a:solidFill>
                  <a:schemeClr val="tx2"/>
                </a:solidFill>
                <a:ea typeface="楷体_GB2312" pitchFamily="49" charset="-122"/>
              </a:rPr>
              <a:t> </a:t>
            </a:r>
            <a:r>
              <a:rPr lang="zh-CN" altLang="en-US" sz="2800">
                <a:ea typeface="楷体_GB2312" pitchFamily="49" charset="-122"/>
              </a:rPr>
              <a:t>设</a:t>
            </a:r>
            <a:endParaRPr lang="zh-CN" altLang="en-US" sz="2800">
              <a:solidFill>
                <a:schemeClr val="tx2"/>
              </a:solidFill>
              <a:ea typeface="楷体_GB2312" pitchFamily="49" charset="-122"/>
            </a:endParaRPr>
          </a:p>
        </p:txBody>
      </p:sp>
      <p:graphicFrame>
        <p:nvGraphicFramePr>
          <p:cNvPr id="31754" name="Object 5">
            <a:extLst>
              <a:ext uri="{FF2B5EF4-FFF2-40B4-BE49-F238E27FC236}">
                <a16:creationId xmlns:a16="http://schemas.microsoft.com/office/drawing/2014/main" id="{DDEC1651-81D1-A273-D735-30394BE38287}"/>
              </a:ext>
            </a:extLst>
          </p:cNvPr>
          <p:cNvGraphicFramePr>
            <a:graphicFrameLocks noChangeAspect="1"/>
          </p:cNvGraphicFramePr>
          <p:nvPr/>
        </p:nvGraphicFramePr>
        <p:xfrm>
          <a:off x="1574800" y="457200"/>
          <a:ext cx="1985963" cy="838200"/>
        </p:xfrm>
        <a:graphic>
          <a:graphicData uri="http://schemas.openxmlformats.org/presentationml/2006/ole">
            <mc:AlternateContent xmlns:mc="http://schemas.openxmlformats.org/markup-compatibility/2006">
              <mc:Choice xmlns:v="urn:schemas-microsoft-com:vml" Requires="v">
                <p:oleObj name="公式" r:id="rId11" imgW="952349" imgH="342832" progId="Equation.3">
                  <p:embed/>
                </p:oleObj>
              </mc:Choice>
              <mc:Fallback>
                <p:oleObj name="公式" r:id="rId11" imgW="952349" imgH="342832" progId="Equation.3">
                  <p:embed/>
                  <p:pic>
                    <p:nvPicPr>
                      <p:cNvPr id="31754" name="Object 5">
                        <a:extLst>
                          <a:ext uri="{FF2B5EF4-FFF2-40B4-BE49-F238E27FC236}">
                            <a16:creationId xmlns:a16="http://schemas.microsoft.com/office/drawing/2014/main" id="{DDEC1651-81D1-A273-D735-30394BE38287}"/>
                          </a:ext>
                        </a:extLst>
                      </p:cNvPr>
                      <p:cNvPicPr>
                        <a:picLocks noChangeAspect="1" noChangeArrowheads="1"/>
                      </p:cNvPicPr>
                      <p:nvPr/>
                    </p:nvPicPr>
                    <p:blipFill>
                      <a:blip r:embed="rId12">
                        <a:grayscl/>
                        <a:biLevel thresh="50000"/>
                        <a:extLst>
                          <a:ext uri="{28A0092B-C50C-407E-A947-70E740481C1C}">
                            <a14:useLocalDpi xmlns:a14="http://schemas.microsoft.com/office/drawing/2010/main" val="0"/>
                          </a:ext>
                        </a:extLst>
                      </a:blip>
                      <a:srcRect/>
                      <a:stretch>
                        <a:fillRect/>
                      </a:stretch>
                    </p:blipFill>
                    <p:spPr bwMode="auto">
                      <a:xfrm>
                        <a:off x="1574800" y="457200"/>
                        <a:ext cx="1985963"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1755" name="Rectangle 6">
            <a:extLst>
              <a:ext uri="{FF2B5EF4-FFF2-40B4-BE49-F238E27FC236}">
                <a16:creationId xmlns:a16="http://schemas.microsoft.com/office/drawing/2014/main" id="{6963D5A7-C5D9-2BA4-34BD-943CC6518116}"/>
              </a:ext>
            </a:extLst>
          </p:cNvPr>
          <p:cNvSpPr>
            <a:spLocks noChangeArrowheads="1"/>
          </p:cNvSpPr>
          <p:nvPr/>
        </p:nvSpPr>
        <p:spPr bwMode="auto">
          <a:xfrm>
            <a:off x="3370263" y="628650"/>
            <a:ext cx="609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2800">
                <a:solidFill>
                  <a:schemeClr val="tx2"/>
                </a:solidFill>
                <a:ea typeface="楷体_GB2312" pitchFamily="49" charset="-122"/>
              </a:rPr>
              <a:t>在</a:t>
            </a:r>
          </a:p>
        </p:txBody>
      </p:sp>
      <p:graphicFrame>
        <p:nvGraphicFramePr>
          <p:cNvPr id="31756" name="Object 7">
            <a:extLst>
              <a:ext uri="{FF2B5EF4-FFF2-40B4-BE49-F238E27FC236}">
                <a16:creationId xmlns:a16="http://schemas.microsoft.com/office/drawing/2014/main" id="{5C15E1B8-D654-38DA-2F02-689B8E26D759}"/>
              </a:ext>
            </a:extLst>
          </p:cNvPr>
          <p:cNvGraphicFramePr>
            <a:graphicFrameLocks noChangeAspect="1"/>
          </p:cNvGraphicFramePr>
          <p:nvPr/>
        </p:nvGraphicFramePr>
        <p:xfrm>
          <a:off x="3979863" y="704850"/>
          <a:ext cx="914400" cy="342900"/>
        </p:xfrm>
        <a:graphic>
          <a:graphicData uri="http://schemas.openxmlformats.org/presentationml/2006/ole">
            <mc:AlternateContent xmlns:mc="http://schemas.openxmlformats.org/markup-compatibility/2006">
              <mc:Choice xmlns:v="urn:schemas-microsoft-com:vml" Requires="v">
                <p:oleObj name="公式" r:id="rId13" imgW="609600" imgH="228600" progId="Equation.3">
                  <p:embed/>
                </p:oleObj>
              </mc:Choice>
              <mc:Fallback>
                <p:oleObj name="公式" r:id="rId13" imgW="609600" imgH="228600" progId="Equation.3">
                  <p:embed/>
                  <p:pic>
                    <p:nvPicPr>
                      <p:cNvPr id="31756" name="Object 7">
                        <a:extLst>
                          <a:ext uri="{FF2B5EF4-FFF2-40B4-BE49-F238E27FC236}">
                            <a16:creationId xmlns:a16="http://schemas.microsoft.com/office/drawing/2014/main" id="{5C15E1B8-D654-38DA-2F02-689B8E26D75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979863" y="704850"/>
                        <a:ext cx="914400" cy="342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1757" name="Rectangle 8">
            <a:extLst>
              <a:ext uri="{FF2B5EF4-FFF2-40B4-BE49-F238E27FC236}">
                <a16:creationId xmlns:a16="http://schemas.microsoft.com/office/drawing/2014/main" id="{B391D4DD-9FA8-FBAD-CFB1-9C11A14F111A}"/>
              </a:ext>
            </a:extLst>
          </p:cNvPr>
          <p:cNvSpPr>
            <a:spLocks noChangeArrowheads="1"/>
          </p:cNvSpPr>
          <p:nvPr/>
        </p:nvSpPr>
        <p:spPr bwMode="auto">
          <a:xfrm>
            <a:off x="4818063" y="628650"/>
            <a:ext cx="1752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2800">
                <a:solidFill>
                  <a:schemeClr val="tx2"/>
                </a:solidFill>
                <a:ea typeface="楷体_GB2312" pitchFamily="49" charset="-122"/>
              </a:rPr>
              <a:t>处收敛，</a:t>
            </a:r>
          </a:p>
        </p:txBody>
      </p:sp>
      <p:sp>
        <p:nvSpPr>
          <p:cNvPr id="31758" name="Rectangle 9">
            <a:extLst>
              <a:ext uri="{FF2B5EF4-FFF2-40B4-BE49-F238E27FC236}">
                <a16:creationId xmlns:a16="http://schemas.microsoft.com/office/drawing/2014/main" id="{BFDFAEFE-B0CE-F8D7-C964-9DD8D8C6F30D}"/>
              </a:ext>
            </a:extLst>
          </p:cNvPr>
          <p:cNvSpPr>
            <a:spLocks noChangeArrowheads="1"/>
          </p:cNvSpPr>
          <p:nvPr/>
        </p:nvSpPr>
        <p:spPr bwMode="auto">
          <a:xfrm>
            <a:off x="6265863" y="628650"/>
            <a:ext cx="1981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2800">
                <a:solidFill>
                  <a:schemeClr val="tx2"/>
                </a:solidFill>
                <a:ea typeface="楷体_GB2312" pitchFamily="49" charset="-122"/>
              </a:rPr>
              <a:t>则此级数在</a:t>
            </a:r>
          </a:p>
        </p:txBody>
      </p:sp>
      <p:graphicFrame>
        <p:nvGraphicFramePr>
          <p:cNvPr id="31759" name="Object 10">
            <a:extLst>
              <a:ext uri="{FF2B5EF4-FFF2-40B4-BE49-F238E27FC236}">
                <a16:creationId xmlns:a16="http://schemas.microsoft.com/office/drawing/2014/main" id="{7E100314-7650-7B16-813B-8021D05CE942}"/>
              </a:ext>
            </a:extLst>
          </p:cNvPr>
          <p:cNvGraphicFramePr>
            <a:graphicFrameLocks noChangeAspect="1"/>
          </p:cNvGraphicFramePr>
          <p:nvPr/>
        </p:nvGraphicFramePr>
        <p:xfrm>
          <a:off x="8213725" y="615950"/>
          <a:ext cx="766763" cy="438150"/>
        </p:xfrm>
        <a:graphic>
          <a:graphicData uri="http://schemas.openxmlformats.org/presentationml/2006/ole">
            <mc:AlternateContent xmlns:mc="http://schemas.openxmlformats.org/markup-compatibility/2006">
              <mc:Choice xmlns:v="urn:schemas-microsoft-com:vml" Requires="v">
                <p:oleObj name="公式" r:id="rId15" imgW="495085" imgH="228501" progId="Equation.3">
                  <p:embed/>
                </p:oleObj>
              </mc:Choice>
              <mc:Fallback>
                <p:oleObj name="公式" r:id="rId15" imgW="495085" imgH="228501" progId="Equation.3">
                  <p:embed/>
                  <p:pic>
                    <p:nvPicPr>
                      <p:cNvPr id="31759" name="Object 10">
                        <a:extLst>
                          <a:ext uri="{FF2B5EF4-FFF2-40B4-BE49-F238E27FC236}">
                            <a16:creationId xmlns:a16="http://schemas.microsoft.com/office/drawing/2014/main" id="{7E100314-7650-7B16-813B-8021D05CE942}"/>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8213725" y="615950"/>
                        <a:ext cx="766763"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1760" name="Rectangle 11">
            <a:extLst>
              <a:ext uri="{FF2B5EF4-FFF2-40B4-BE49-F238E27FC236}">
                <a16:creationId xmlns:a16="http://schemas.microsoft.com/office/drawing/2014/main" id="{B1F70FFA-B5C7-7131-CC7E-8570E5673488}"/>
              </a:ext>
            </a:extLst>
          </p:cNvPr>
          <p:cNvSpPr>
            <a:spLocks noChangeArrowheads="1"/>
          </p:cNvSpPr>
          <p:nvPr/>
        </p:nvSpPr>
        <p:spPr bwMode="auto">
          <a:xfrm>
            <a:off x="8823325" y="525463"/>
            <a:ext cx="31242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2800">
                <a:solidFill>
                  <a:schemeClr val="tx2"/>
                </a:solidFill>
                <a:ea typeface="楷体_GB2312" pitchFamily="49" charset="-122"/>
              </a:rPr>
              <a:t>处收敛性如何？</a:t>
            </a:r>
          </a:p>
        </p:txBody>
      </p:sp>
      <p:pic>
        <p:nvPicPr>
          <p:cNvPr id="31761" name="Picture 16" descr="mi-1130-niederlande">
            <a:extLst>
              <a:ext uri="{FF2B5EF4-FFF2-40B4-BE49-F238E27FC236}">
                <a16:creationId xmlns:a16="http://schemas.microsoft.com/office/drawing/2014/main" id="{645C1A0B-5881-EC05-CDFB-8D80ED4C4887}"/>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442075" y="1566863"/>
            <a:ext cx="2476500" cy="360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椭圆 25">
            <a:extLst>
              <a:ext uri="{FF2B5EF4-FFF2-40B4-BE49-F238E27FC236}">
                <a16:creationId xmlns:a16="http://schemas.microsoft.com/office/drawing/2014/main" id="{0D7841E6-0384-455E-18D1-0FAEBB75C909}"/>
              </a:ext>
            </a:extLst>
          </p:cNvPr>
          <p:cNvSpPr>
            <a:spLocks noChangeAspect="1"/>
          </p:cNvSpPr>
          <p:nvPr>
            <p:custDataLst>
              <p:tags r:id="rId9"/>
            </p:custDataLst>
          </p:nvPr>
        </p:nvSpPr>
        <p:spPr>
          <a:xfrm>
            <a:off x="1574800" y="2586038"/>
            <a:ext cx="514350" cy="514350"/>
          </a:xfrm>
          <a:prstGeom prst="ellipse">
            <a:avLst/>
          </a:prstGeom>
          <a:solidFill>
            <a:srgbClr val="808080"/>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anchor="ctr" anchorCtr="1"/>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defRPr/>
            </a:pPr>
            <a:r>
              <a:rPr lang="en-US" altLang="zh-CN"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B</a:t>
            </a:r>
            <a:endParaRPr lang="zh-CN" altLang="en-US"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Tree>
    <p:custDataLst>
      <p:tags r:id="rId1"/>
    </p:custData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Picture 7">
            <a:extLst>
              <a:ext uri="{FF2B5EF4-FFF2-40B4-BE49-F238E27FC236}">
                <a16:creationId xmlns:a16="http://schemas.microsoft.com/office/drawing/2014/main" id="{59029604-B91A-C76C-DE7B-41AED93E58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66675"/>
            <a:ext cx="10363200" cy="2295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771" name="Picture 8">
            <a:extLst>
              <a:ext uri="{FF2B5EF4-FFF2-40B4-BE49-F238E27FC236}">
                <a16:creationId xmlns:a16="http://schemas.microsoft.com/office/drawing/2014/main" id="{F2AD2104-ADCD-F48A-2D29-E04B47C0B9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563" y="2362200"/>
            <a:ext cx="11187112" cy="3800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3">
            <a:extLst>
              <a:ext uri="{FF2B5EF4-FFF2-40B4-BE49-F238E27FC236}">
                <a16:creationId xmlns:a16="http://schemas.microsoft.com/office/drawing/2014/main" id="{58EF4294-B558-3294-6819-E9E28A16794C}"/>
              </a:ext>
            </a:extLst>
          </p:cNvPr>
          <p:cNvSpPr>
            <a:spLocks noGrp="1" noChangeArrowheads="1"/>
          </p:cNvSpPr>
          <p:nvPr>
            <p:ph type="title" idx="4294967295"/>
          </p:nvPr>
        </p:nvSpPr>
        <p:spPr>
          <a:xfrm>
            <a:off x="152400" y="230188"/>
            <a:ext cx="2209800" cy="609600"/>
          </a:xfrm>
        </p:spPr>
        <p:txBody>
          <a:bodyPr/>
          <a:lstStyle/>
          <a:p>
            <a:pPr algn="l" eaLnBrk="1" hangingPunct="1"/>
            <a:r>
              <a:rPr lang="zh-CN" altLang="en-US" sz="2800" b="1">
                <a:solidFill>
                  <a:schemeClr val="accent2"/>
                </a:solidFill>
                <a:ea typeface="楷体_GB2312" pitchFamily="49" charset="-122"/>
              </a:rPr>
              <a:t>定理</a:t>
            </a:r>
            <a:r>
              <a:rPr lang="en-US" altLang="zh-CN" sz="2800" b="1">
                <a:solidFill>
                  <a:schemeClr val="accent2"/>
                </a:solidFill>
                <a:ea typeface="楷体_GB2312" pitchFamily="49" charset="-122"/>
              </a:rPr>
              <a:t>2.</a:t>
            </a:r>
            <a:r>
              <a:rPr lang="en-US" altLang="zh-CN" sz="2800">
                <a:solidFill>
                  <a:schemeClr val="accent2"/>
                </a:solidFill>
                <a:ea typeface="楷体_GB2312" pitchFamily="49" charset="-122"/>
              </a:rPr>
              <a:t> </a:t>
            </a:r>
            <a:r>
              <a:rPr lang="zh-CN" altLang="en-US" sz="2800">
                <a:solidFill>
                  <a:schemeClr val="tx1"/>
                </a:solidFill>
                <a:ea typeface="楷体_GB2312" pitchFamily="49" charset="-122"/>
              </a:rPr>
              <a:t>若</a:t>
            </a:r>
          </a:p>
        </p:txBody>
      </p:sp>
      <p:graphicFrame>
        <p:nvGraphicFramePr>
          <p:cNvPr id="14340" name="Object 4">
            <a:extLst>
              <a:ext uri="{FF2B5EF4-FFF2-40B4-BE49-F238E27FC236}">
                <a16:creationId xmlns:a16="http://schemas.microsoft.com/office/drawing/2014/main" id="{7810DB86-FE5E-88A8-3CE8-EDEE74AA53A1}"/>
              </a:ext>
            </a:extLst>
          </p:cNvPr>
          <p:cNvGraphicFramePr>
            <a:graphicFrameLocks noChangeAspect="1"/>
          </p:cNvGraphicFramePr>
          <p:nvPr/>
        </p:nvGraphicFramePr>
        <p:xfrm>
          <a:off x="2060575" y="39688"/>
          <a:ext cx="1219200" cy="1028700"/>
        </p:xfrm>
        <a:graphic>
          <a:graphicData uri="http://schemas.openxmlformats.org/presentationml/2006/ole">
            <mc:AlternateContent xmlns:mc="http://schemas.openxmlformats.org/markup-compatibility/2006">
              <mc:Choice xmlns:v="urn:schemas-microsoft-com:vml" Requires="v">
                <p:oleObj name="Equation" r:id="rId2" imgW="1123790" imgH="933450" progId="Equation.3">
                  <p:embed/>
                </p:oleObj>
              </mc:Choice>
              <mc:Fallback>
                <p:oleObj name="Equation" r:id="rId2" imgW="1123790" imgH="933450" progId="Equation.3">
                  <p:embed/>
                  <p:pic>
                    <p:nvPicPr>
                      <p:cNvPr id="14340" name="Object 4">
                        <a:extLst>
                          <a:ext uri="{FF2B5EF4-FFF2-40B4-BE49-F238E27FC236}">
                            <a16:creationId xmlns:a16="http://schemas.microsoft.com/office/drawing/2014/main" id="{7810DB86-FE5E-88A8-3CE8-EDEE74AA53A1}"/>
                          </a:ext>
                        </a:extLst>
                      </p:cNvPr>
                      <p:cNvPicPr>
                        <a:picLocks noChangeAspect="1" noChangeArrowheads="1"/>
                      </p:cNvPicPr>
                      <p:nvPr/>
                    </p:nvPicPr>
                    <p:blipFill>
                      <a:blip r:embed="rId3">
                        <a:grayscl/>
                        <a:biLevel thresh="50000"/>
                        <a:extLst>
                          <a:ext uri="{28A0092B-C50C-407E-A947-70E740481C1C}">
                            <a14:useLocalDpi xmlns:a14="http://schemas.microsoft.com/office/drawing/2010/main" val="0"/>
                          </a:ext>
                        </a:extLst>
                      </a:blip>
                      <a:srcRect/>
                      <a:stretch>
                        <a:fillRect/>
                      </a:stretch>
                    </p:blipFill>
                    <p:spPr bwMode="auto">
                      <a:xfrm>
                        <a:off x="2060575" y="39688"/>
                        <a:ext cx="1219200" cy="1028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341" name="Text Box 5">
            <a:extLst>
              <a:ext uri="{FF2B5EF4-FFF2-40B4-BE49-F238E27FC236}">
                <a16:creationId xmlns:a16="http://schemas.microsoft.com/office/drawing/2014/main" id="{7CFFCDB1-C1D0-F1AD-78B4-D657051B68E5}"/>
              </a:ext>
            </a:extLst>
          </p:cNvPr>
          <p:cNvSpPr txBox="1">
            <a:spLocks noChangeArrowheads="1"/>
          </p:cNvSpPr>
          <p:nvPr/>
        </p:nvSpPr>
        <p:spPr bwMode="auto">
          <a:xfrm>
            <a:off x="3429000" y="230188"/>
            <a:ext cx="2209800"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zh-CN" altLang="en-US" sz="2800">
                <a:latin typeface="Times New Roman" panose="02020603050405020304" pitchFamily="18" charset="0"/>
                <a:ea typeface="楷体_GB2312" pitchFamily="49" charset="-122"/>
              </a:rPr>
              <a:t>的系数满足</a:t>
            </a:r>
          </a:p>
        </p:txBody>
      </p:sp>
      <p:graphicFrame>
        <p:nvGraphicFramePr>
          <p:cNvPr id="14342" name="Object 6">
            <a:extLst>
              <a:ext uri="{FF2B5EF4-FFF2-40B4-BE49-F238E27FC236}">
                <a16:creationId xmlns:a16="http://schemas.microsoft.com/office/drawing/2014/main" id="{853DFF0E-25B8-EE84-CB2E-403028CEB0B6}"/>
              </a:ext>
            </a:extLst>
          </p:cNvPr>
          <p:cNvGraphicFramePr>
            <a:graphicFrameLocks noChangeAspect="1"/>
          </p:cNvGraphicFramePr>
          <p:nvPr/>
        </p:nvGraphicFramePr>
        <p:xfrm>
          <a:off x="5445125" y="39688"/>
          <a:ext cx="2349500" cy="952500"/>
        </p:xfrm>
        <a:graphic>
          <a:graphicData uri="http://schemas.openxmlformats.org/presentationml/2006/ole">
            <mc:AlternateContent xmlns:mc="http://schemas.openxmlformats.org/markup-compatibility/2006">
              <mc:Choice xmlns:v="urn:schemas-microsoft-com:vml" Requires="v">
                <p:oleObj name="Equation" r:id="rId4" imgW="2248051" imgH="857318" progId="Equation.3">
                  <p:embed/>
                </p:oleObj>
              </mc:Choice>
              <mc:Fallback>
                <p:oleObj name="Equation" r:id="rId4" imgW="2248051" imgH="857318" progId="Equation.3">
                  <p:embed/>
                  <p:pic>
                    <p:nvPicPr>
                      <p:cNvPr id="14342" name="Object 6">
                        <a:extLst>
                          <a:ext uri="{FF2B5EF4-FFF2-40B4-BE49-F238E27FC236}">
                            <a16:creationId xmlns:a16="http://schemas.microsoft.com/office/drawing/2014/main" id="{853DFF0E-25B8-EE84-CB2E-403028CEB0B6}"/>
                          </a:ext>
                        </a:extLst>
                      </p:cNvPr>
                      <p:cNvPicPr>
                        <a:picLocks noChangeAspect="1" noChangeArrowheads="1"/>
                      </p:cNvPicPr>
                      <p:nvPr/>
                    </p:nvPicPr>
                    <p:blipFill>
                      <a:blip r:embed="rId5">
                        <a:grayscl/>
                        <a:biLevel thresh="50000"/>
                        <a:extLst>
                          <a:ext uri="{28A0092B-C50C-407E-A947-70E740481C1C}">
                            <a14:useLocalDpi xmlns:a14="http://schemas.microsoft.com/office/drawing/2010/main" val="0"/>
                          </a:ext>
                        </a:extLst>
                      </a:blip>
                      <a:srcRect/>
                      <a:stretch>
                        <a:fillRect/>
                      </a:stretch>
                    </p:blipFill>
                    <p:spPr bwMode="auto">
                      <a:xfrm>
                        <a:off x="5445125" y="39688"/>
                        <a:ext cx="2349500" cy="952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343" name="Object 7">
            <a:extLst>
              <a:ext uri="{FF2B5EF4-FFF2-40B4-BE49-F238E27FC236}">
                <a16:creationId xmlns:a16="http://schemas.microsoft.com/office/drawing/2014/main" id="{5C1D6704-116A-9845-F9DD-1FAAF6DF4244}"/>
              </a:ext>
            </a:extLst>
          </p:cNvPr>
          <p:cNvGraphicFramePr>
            <a:graphicFrameLocks noChangeAspect="1"/>
          </p:cNvGraphicFramePr>
          <p:nvPr/>
        </p:nvGraphicFramePr>
        <p:xfrm>
          <a:off x="4365625" y="1258888"/>
          <a:ext cx="1358900" cy="711200"/>
        </p:xfrm>
        <a:graphic>
          <a:graphicData uri="http://schemas.openxmlformats.org/presentationml/2006/ole">
            <mc:AlternateContent xmlns:mc="http://schemas.openxmlformats.org/markup-compatibility/2006">
              <mc:Choice xmlns:v="urn:schemas-microsoft-com:vml" Requires="v">
                <p:oleObj name="Equation" r:id="rId6" imgW="1257081" imgH="609532" progId="Equation.3">
                  <p:embed/>
                </p:oleObj>
              </mc:Choice>
              <mc:Fallback>
                <p:oleObj name="Equation" r:id="rId6" imgW="1257081" imgH="609532" progId="Equation.3">
                  <p:embed/>
                  <p:pic>
                    <p:nvPicPr>
                      <p:cNvPr id="14343" name="Object 7">
                        <a:extLst>
                          <a:ext uri="{FF2B5EF4-FFF2-40B4-BE49-F238E27FC236}">
                            <a16:creationId xmlns:a16="http://schemas.microsoft.com/office/drawing/2014/main" id="{5C1D6704-116A-9845-F9DD-1FAAF6DF424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65625" y="1258888"/>
                        <a:ext cx="1358900" cy="711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344" name="Object 8">
            <a:extLst>
              <a:ext uri="{FF2B5EF4-FFF2-40B4-BE49-F238E27FC236}">
                <a16:creationId xmlns:a16="http://schemas.microsoft.com/office/drawing/2014/main" id="{731CD868-453D-08D3-1508-A5D2C64BF36F}"/>
              </a:ext>
            </a:extLst>
          </p:cNvPr>
          <p:cNvGraphicFramePr>
            <a:graphicFrameLocks noChangeAspect="1"/>
          </p:cNvGraphicFramePr>
          <p:nvPr/>
        </p:nvGraphicFramePr>
        <p:xfrm>
          <a:off x="4437063" y="2324100"/>
          <a:ext cx="1079500" cy="393700"/>
        </p:xfrm>
        <a:graphic>
          <a:graphicData uri="http://schemas.openxmlformats.org/presentationml/2006/ole">
            <mc:AlternateContent xmlns:mc="http://schemas.openxmlformats.org/markup-compatibility/2006">
              <mc:Choice xmlns:v="urn:schemas-microsoft-com:vml" Requires="v">
                <p:oleObj name="Equation" r:id="rId8" imgW="984376" imgH="298382" progId="Equation.3">
                  <p:embed/>
                </p:oleObj>
              </mc:Choice>
              <mc:Fallback>
                <p:oleObj name="Equation" r:id="rId8" imgW="984376" imgH="298382" progId="Equation.3">
                  <p:embed/>
                  <p:pic>
                    <p:nvPicPr>
                      <p:cNvPr id="14344" name="Object 8">
                        <a:extLst>
                          <a:ext uri="{FF2B5EF4-FFF2-40B4-BE49-F238E27FC236}">
                            <a16:creationId xmlns:a16="http://schemas.microsoft.com/office/drawing/2014/main" id="{731CD868-453D-08D3-1508-A5D2C64BF36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437063" y="2324100"/>
                        <a:ext cx="1079500" cy="393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345" name="Object 9">
            <a:extLst>
              <a:ext uri="{FF2B5EF4-FFF2-40B4-BE49-F238E27FC236}">
                <a16:creationId xmlns:a16="http://schemas.microsoft.com/office/drawing/2014/main" id="{EA96DC27-DEC8-DE0E-E461-46EE511FF660}"/>
              </a:ext>
            </a:extLst>
          </p:cNvPr>
          <p:cNvGraphicFramePr>
            <a:graphicFrameLocks noChangeAspect="1"/>
          </p:cNvGraphicFramePr>
          <p:nvPr/>
        </p:nvGraphicFramePr>
        <p:xfrm>
          <a:off x="4548188" y="3300413"/>
          <a:ext cx="965200" cy="393700"/>
        </p:xfrm>
        <a:graphic>
          <a:graphicData uri="http://schemas.openxmlformats.org/presentationml/2006/ole">
            <mc:AlternateContent xmlns:mc="http://schemas.openxmlformats.org/markup-compatibility/2006">
              <mc:Choice xmlns:v="urn:schemas-microsoft-com:vml" Requires="v">
                <p:oleObj name="Equation" r:id="rId10" imgW="869925" imgH="298382" progId="Equation.3">
                  <p:embed/>
                </p:oleObj>
              </mc:Choice>
              <mc:Fallback>
                <p:oleObj name="Equation" r:id="rId10" imgW="869925" imgH="298382" progId="Equation.3">
                  <p:embed/>
                  <p:pic>
                    <p:nvPicPr>
                      <p:cNvPr id="14345" name="Object 9">
                        <a:extLst>
                          <a:ext uri="{FF2B5EF4-FFF2-40B4-BE49-F238E27FC236}">
                            <a16:creationId xmlns:a16="http://schemas.microsoft.com/office/drawing/2014/main" id="{EA96DC27-DEC8-DE0E-E461-46EE511FF66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548188" y="3300413"/>
                        <a:ext cx="965200" cy="393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359" name="Text Box 23">
            <a:extLst>
              <a:ext uri="{FF2B5EF4-FFF2-40B4-BE49-F238E27FC236}">
                <a16:creationId xmlns:a16="http://schemas.microsoft.com/office/drawing/2014/main" id="{5959E19F-DC17-8836-00CF-B67B18F8641B}"/>
              </a:ext>
            </a:extLst>
          </p:cNvPr>
          <p:cNvSpPr txBox="1">
            <a:spLocks noChangeArrowheads="1"/>
          </p:cNvSpPr>
          <p:nvPr/>
        </p:nvSpPr>
        <p:spPr bwMode="auto">
          <a:xfrm>
            <a:off x="2060575" y="1330325"/>
            <a:ext cx="2590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en-US" altLang="zh-CN" sz="2800">
                <a:latin typeface="Times New Roman" panose="02020603050405020304" pitchFamily="18" charset="0"/>
                <a:ea typeface="楷体_GB2312" pitchFamily="49" charset="-122"/>
              </a:rPr>
              <a:t>1) </a:t>
            </a:r>
            <a:r>
              <a:rPr kumimoji="1" lang="zh-CN" altLang="en-US" sz="2800">
                <a:latin typeface="Times New Roman" panose="02020603050405020304" pitchFamily="18" charset="0"/>
                <a:ea typeface="楷体_GB2312" pitchFamily="49" charset="-122"/>
              </a:rPr>
              <a:t>当</a:t>
            </a:r>
            <a:r>
              <a:rPr kumimoji="1" lang="zh-CN" altLang="en-US" sz="2800" i="1">
                <a:latin typeface="Times New Roman" panose="02020603050405020304" pitchFamily="18" charset="0"/>
                <a:ea typeface="楷体_GB2312" pitchFamily="49" charset="-122"/>
                <a:sym typeface="Symbol" panose="05050102010706020507" pitchFamily="18" charset="2"/>
              </a:rPr>
              <a:t> </a:t>
            </a:r>
            <a:r>
              <a:rPr kumimoji="1" lang="zh-CN" altLang="en-US" sz="2800">
                <a:latin typeface="Times New Roman" panose="02020603050405020304" pitchFamily="18" charset="0"/>
                <a:ea typeface="楷体_GB2312" pitchFamily="49" charset="-122"/>
                <a:sym typeface="Symbol" panose="05050102010706020507" pitchFamily="18" charset="2"/>
              </a:rPr>
              <a:t>≠</a:t>
            </a:r>
            <a:r>
              <a:rPr kumimoji="1" lang="en-US" altLang="zh-CN" sz="2800">
                <a:latin typeface="Times New Roman" panose="02020603050405020304" pitchFamily="18" charset="0"/>
                <a:ea typeface="楷体_GB2312" pitchFamily="49" charset="-122"/>
                <a:sym typeface="Symbol" panose="05050102010706020507" pitchFamily="18" charset="2"/>
              </a:rPr>
              <a:t>0 </a:t>
            </a:r>
            <a:r>
              <a:rPr kumimoji="1" lang="zh-CN" altLang="en-US" sz="2800">
                <a:latin typeface="Times New Roman" panose="02020603050405020304" pitchFamily="18" charset="0"/>
                <a:ea typeface="楷体_GB2312" pitchFamily="49" charset="-122"/>
                <a:sym typeface="Symbol" panose="05050102010706020507" pitchFamily="18" charset="2"/>
              </a:rPr>
              <a:t>时</a:t>
            </a:r>
            <a:r>
              <a:rPr kumimoji="1" lang="en-US" altLang="zh-CN" sz="2800">
                <a:latin typeface="Times New Roman" panose="02020603050405020304" pitchFamily="18" charset="0"/>
                <a:ea typeface="楷体_GB2312" pitchFamily="49" charset="-122"/>
                <a:sym typeface="Symbol" panose="05050102010706020507" pitchFamily="18" charset="2"/>
              </a:rPr>
              <a:t>,</a:t>
            </a:r>
          </a:p>
        </p:txBody>
      </p:sp>
      <p:sp>
        <p:nvSpPr>
          <p:cNvPr id="14360" name="Text Box 24">
            <a:extLst>
              <a:ext uri="{FF2B5EF4-FFF2-40B4-BE49-F238E27FC236}">
                <a16:creationId xmlns:a16="http://schemas.microsoft.com/office/drawing/2014/main" id="{2D88C3ED-6B87-F4D4-D825-AF6C8E8DAD8E}"/>
              </a:ext>
            </a:extLst>
          </p:cNvPr>
          <p:cNvSpPr txBox="1">
            <a:spLocks noChangeArrowheads="1"/>
          </p:cNvSpPr>
          <p:nvPr/>
        </p:nvSpPr>
        <p:spPr bwMode="auto">
          <a:xfrm>
            <a:off x="2060575" y="2251075"/>
            <a:ext cx="2438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en-US" altLang="zh-CN" sz="2800">
                <a:latin typeface="Times New Roman" panose="02020603050405020304" pitchFamily="18" charset="0"/>
                <a:ea typeface="楷体_GB2312" pitchFamily="49" charset="-122"/>
              </a:rPr>
              <a:t>2) </a:t>
            </a:r>
            <a:r>
              <a:rPr kumimoji="1" lang="zh-CN" altLang="en-US" sz="2800">
                <a:latin typeface="Times New Roman" panose="02020603050405020304" pitchFamily="18" charset="0"/>
                <a:ea typeface="楷体_GB2312" pitchFamily="49" charset="-122"/>
              </a:rPr>
              <a:t>当</a:t>
            </a:r>
            <a:r>
              <a:rPr kumimoji="1" lang="zh-CN" altLang="en-US" sz="2800" i="1">
                <a:latin typeface="Times New Roman" panose="02020603050405020304" pitchFamily="18" charset="0"/>
                <a:ea typeface="楷体_GB2312" pitchFamily="49" charset="-122"/>
                <a:sym typeface="Symbol" panose="05050102010706020507" pitchFamily="18" charset="2"/>
              </a:rPr>
              <a:t> </a:t>
            </a:r>
            <a:r>
              <a:rPr kumimoji="1" lang="zh-CN" altLang="en-US" sz="2800">
                <a:latin typeface="Times New Roman" panose="02020603050405020304" pitchFamily="18" charset="0"/>
                <a:ea typeface="楷体_GB2312" pitchFamily="49" charset="-122"/>
                <a:sym typeface="Symbol" panose="05050102010706020507" pitchFamily="18" charset="2"/>
              </a:rPr>
              <a:t>＝</a:t>
            </a:r>
            <a:r>
              <a:rPr kumimoji="1" lang="en-US" altLang="zh-CN" sz="2800">
                <a:latin typeface="Times New Roman" panose="02020603050405020304" pitchFamily="18" charset="0"/>
                <a:ea typeface="楷体_GB2312" pitchFamily="49" charset="-122"/>
                <a:sym typeface="Symbol" panose="05050102010706020507" pitchFamily="18" charset="2"/>
              </a:rPr>
              <a:t>0 </a:t>
            </a:r>
            <a:r>
              <a:rPr kumimoji="1" lang="zh-CN" altLang="en-US" sz="2800">
                <a:latin typeface="Times New Roman" panose="02020603050405020304" pitchFamily="18" charset="0"/>
                <a:ea typeface="楷体_GB2312" pitchFamily="49" charset="-122"/>
                <a:sym typeface="Symbol" panose="05050102010706020507" pitchFamily="18" charset="2"/>
              </a:rPr>
              <a:t>时</a:t>
            </a:r>
            <a:r>
              <a:rPr kumimoji="1" lang="en-US" altLang="zh-CN" sz="2800">
                <a:latin typeface="Times New Roman" panose="02020603050405020304" pitchFamily="18" charset="0"/>
                <a:ea typeface="楷体_GB2312" pitchFamily="49" charset="-122"/>
                <a:sym typeface="Symbol" panose="05050102010706020507" pitchFamily="18" charset="2"/>
              </a:rPr>
              <a:t>,</a:t>
            </a:r>
          </a:p>
        </p:txBody>
      </p:sp>
      <p:sp>
        <p:nvSpPr>
          <p:cNvPr id="14361" name="Text Box 25">
            <a:extLst>
              <a:ext uri="{FF2B5EF4-FFF2-40B4-BE49-F238E27FC236}">
                <a16:creationId xmlns:a16="http://schemas.microsoft.com/office/drawing/2014/main" id="{2717D676-D39E-B327-580C-A7901AFDB43D}"/>
              </a:ext>
            </a:extLst>
          </p:cNvPr>
          <p:cNvSpPr txBox="1">
            <a:spLocks noChangeArrowheads="1"/>
          </p:cNvSpPr>
          <p:nvPr/>
        </p:nvSpPr>
        <p:spPr bwMode="auto">
          <a:xfrm>
            <a:off x="2109788" y="3224213"/>
            <a:ext cx="25146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en-US" altLang="zh-CN" sz="2800">
                <a:latin typeface="Times New Roman" panose="02020603050405020304" pitchFamily="18" charset="0"/>
                <a:ea typeface="楷体_GB2312" pitchFamily="49" charset="-122"/>
              </a:rPr>
              <a:t>3) </a:t>
            </a:r>
            <a:r>
              <a:rPr kumimoji="1" lang="zh-CN" altLang="en-US" sz="2800">
                <a:latin typeface="Times New Roman" panose="02020603050405020304" pitchFamily="18" charset="0"/>
                <a:ea typeface="楷体_GB2312" pitchFamily="49" charset="-122"/>
              </a:rPr>
              <a:t>当</a:t>
            </a:r>
            <a:r>
              <a:rPr kumimoji="1" lang="zh-CN" altLang="en-US" sz="2800" i="1">
                <a:latin typeface="Times New Roman" panose="02020603050405020304" pitchFamily="18" charset="0"/>
                <a:ea typeface="楷体_GB2312" pitchFamily="49" charset="-122"/>
                <a:sym typeface="Symbol" panose="05050102010706020507" pitchFamily="18" charset="2"/>
              </a:rPr>
              <a:t> </a:t>
            </a:r>
            <a:r>
              <a:rPr kumimoji="1" lang="zh-CN" altLang="en-US" sz="2800">
                <a:latin typeface="Times New Roman" panose="02020603050405020304" pitchFamily="18" charset="0"/>
                <a:ea typeface="楷体_GB2312" pitchFamily="49" charset="-122"/>
                <a:sym typeface="Symbol" panose="05050102010706020507" pitchFamily="18" charset="2"/>
              </a:rPr>
              <a:t>＝∞时</a:t>
            </a:r>
            <a:r>
              <a:rPr kumimoji="1" lang="en-US" altLang="zh-CN" sz="2800">
                <a:latin typeface="Times New Roman" panose="02020603050405020304" pitchFamily="18" charset="0"/>
                <a:ea typeface="楷体_GB2312" pitchFamily="49" charset="-122"/>
                <a:sym typeface="Symbol" panose="05050102010706020507" pitchFamily="18" charset="2"/>
              </a:rPr>
              <a:t>,</a:t>
            </a:r>
          </a:p>
        </p:txBody>
      </p:sp>
      <p:sp>
        <p:nvSpPr>
          <p:cNvPr id="14364" name="Text Box 28">
            <a:extLst>
              <a:ext uri="{FF2B5EF4-FFF2-40B4-BE49-F238E27FC236}">
                <a16:creationId xmlns:a16="http://schemas.microsoft.com/office/drawing/2014/main" id="{A6E9AEB5-871B-F25E-3D19-92D1592925FA}"/>
              </a:ext>
            </a:extLst>
          </p:cNvPr>
          <p:cNvSpPr txBox="1">
            <a:spLocks noChangeArrowheads="1"/>
          </p:cNvSpPr>
          <p:nvPr/>
        </p:nvSpPr>
        <p:spPr bwMode="auto">
          <a:xfrm>
            <a:off x="1270000" y="1403350"/>
            <a:ext cx="6286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zh-CN" altLang="en-US" sz="2800">
                <a:latin typeface="Times New Roman" panose="02020603050405020304" pitchFamily="18" charset="0"/>
                <a:ea typeface="楷体_GB2312" pitchFamily="49" charset="-122"/>
              </a:rPr>
              <a:t>则 </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afterEffect">
                                  <p:stCondLst>
                                    <p:cond delay="0"/>
                                  </p:stCondLst>
                                  <p:childTnLst>
                                    <p:set>
                                      <p:cBhvr>
                                        <p:cTn id="6" dur="1" fill="hold">
                                          <p:stCondLst>
                                            <p:cond delay="0"/>
                                          </p:stCondLst>
                                        </p:cTn>
                                        <p:tgtEl>
                                          <p:spTgt spid="14340"/>
                                        </p:tgtEl>
                                        <p:attrNameLst>
                                          <p:attrName>style.visibility</p:attrName>
                                        </p:attrNameLst>
                                      </p:cBhvr>
                                      <p:to>
                                        <p:strVal val="visible"/>
                                      </p:to>
                                    </p:set>
                                    <p:animEffect transition="in" filter="wipe(left)">
                                      <p:cBhvr>
                                        <p:cTn id="7" dur="500"/>
                                        <p:tgtEl>
                                          <p:spTgt spid="1434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4341">
                                            <p:txEl>
                                              <p:pRg st="0" end="0"/>
                                            </p:txEl>
                                          </p:spTgt>
                                        </p:tgtEl>
                                        <p:attrNameLst>
                                          <p:attrName>style.visibility</p:attrName>
                                        </p:attrNameLst>
                                      </p:cBhvr>
                                      <p:to>
                                        <p:strVal val="visible"/>
                                      </p:to>
                                    </p:set>
                                    <p:animEffect transition="in" filter="wipe(left)">
                                      <p:cBhvr>
                                        <p:cTn id="12" dur="500"/>
                                        <p:tgtEl>
                                          <p:spTgt spid="14341">
                                            <p:txEl>
                                              <p:pRg st="0" end="0"/>
                                            </p:txEl>
                                          </p:spTgt>
                                        </p:tgtEl>
                                      </p:cBhvr>
                                    </p:animEffect>
                                  </p:childTnLst>
                                </p:cTn>
                              </p:par>
                            </p:childTnLst>
                          </p:cTn>
                        </p:par>
                        <p:par>
                          <p:cTn id="13" fill="hold" nodeType="afterGroup">
                            <p:stCondLst>
                              <p:cond delay="500"/>
                            </p:stCondLst>
                            <p:childTnLst>
                              <p:par>
                                <p:cTn id="14" presetID="22" presetClass="entr" presetSubtype="8" fill="hold" nodeType="afterEffect">
                                  <p:stCondLst>
                                    <p:cond delay="0"/>
                                  </p:stCondLst>
                                  <p:childTnLst>
                                    <p:set>
                                      <p:cBhvr>
                                        <p:cTn id="15" dur="1" fill="hold">
                                          <p:stCondLst>
                                            <p:cond delay="0"/>
                                          </p:stCondLst>
                                        </p:cTn>
                                        <p:tgtEl>
                                          <p:spTgt spid="14342"/>
                                        </p:tgtEl>
                                        <p:attrNameLst>
                                          <p:attrName>style.visibility</p:attrName>
                                        </p:attrNameLst>
                                      </p:cBhvr>
                                      <p:to>
                                        <p:strVal val="visible"/>
                                      </p:to>
                                    </p:set>
                                    <p:animEffect transition="in" filter="wipe(left)">
                                      <p:cBhvr>
                                        <p:cTn id="16" dur="500"/>
                                        <p:tgtEl>
                                          <p:spTgt spid="14342"/>
                                        </p:tgtEl>
                                      </p:cBhvr>
                                    </p:animEffect>
                                  </p:childTnLst>
                                </p:cTn>
                              </p:par>
                            </p:childTnLst>
                          </p:cTn>
                        </p:par>
                        <p:par>
                          <p:cTn id="17" fill="hold" nodeType="afterGroup">
                            <p:stCondLst>
                              <p:cond delay="1000"/>
                            </p:stCondLst>
                            <p:childTnLst>
                              <p:par>
                                <p:cTn id="18" presetID="22" presetClass="entr" presetSubtype="8" fill="hold" grpId="0" nodeType="afterEffect">
                                  <p:stCondLst>
                                    <p:cond delay="0"/>
                                  </p:stCondLst>
                                  <p:childTnLst>
                                    <p:set>
                                      <p:cBhvr>
                                        <p:cTn id="19" dur="1" fill="hold">
                                          <p:stCondLst>
                                            <p:cond delay="0"/>
                                          </p:stCondLst>
                                        </p:cTn>
                                        <p:tgtEl>
                                          <p:spTgt spid="14364">
                                            <p:txEl>
                                              <p:pRg st="0" end="0"/>
                                            </p:txEl>
                                          </p:spTgt>
                                        </p:tgtEl>
                                        <p:attrNameLst>
                                          <p:attrName>style.visibility</p:attrName>
                                        </p:attrNameLst>
                                      </p:cBhvr>
                                      <p:to>
                                        <p:strVal val="visible"/>
                                      </p:to>
                                    </p:set>
                                    <p:animEffect transition="in" filter="wipe(left)">
                                      <p:cBhvr>
                                        <p:cTn id="20" dur="500"/>
                                        <p:tgtEl>
                                          <p:spTgt spid="14364">
                                            <p:txEl>
                                              <p:pRg st="0" end="0"/>
                                            </p:txEl>
                                          </p:spTgt>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14359">
                                            <p:txEl>
                                              <p:pRg st="0" end="0"/>
                                            </p:txEl>
                                          </p:spTgt>
                                        </p:tgtEl>
                                        <p:attrNameLst>
                                          <p:attrName>style.visibility</p:attrName>
                                        </p:attrNameLst>
                                      </p:cBhvr>
                                      <p:to>
                                        <p:strVal val="visible"/>
                                      </p:to>
                                    </p:set>
                                    <p:animEffect transition="in" filter="wipe(left)">
                                      <p:cBhvr>
                                        <p:cTn id="25" dur="500"/>
                                        <p:tgtEl>
                                          <p:spTgt spid="14359">
                                            <p:txEl>
                                              <p:pRg st="0" end="0"/>
                                            </p:txEl>
                                          </p:spTgt>
                                        </p:tgtEl>
                                      </p:cBhvr>
                                    </p:animEffect>
                                  </p:childTnLst>
                                </p:cTn>
                              </p:par>
                            </p:childTnLst>
                          </p:cTn>
                        </p:par>
                        <p:par>
                          <p:cTn id="26" fill="hold" nodeType="afterGroup">
                            <p:stCondLst>
                              <p:cond delay="500"/>
                            </p:stCondLst>
                            <p:childTnLst>
                              <p:par>
                                <p:cTn id="27" presetID="22" presetClass="entr" presetSubtype="8" fill="hold" nodeType="afterEffect">
                                  <p:stCondLst>
                                    <p:cond delay="0"/>
                                  </p:stCondLst>
                                  <p:childTnLst>
                                    <p:set>
                                      <p:cBhvr>
                                        <p:cTn id="28" dur="1" fill="hold">
                                          <p:stCondLst>
                                            <p:cond delay="0"/>
                                          </p:stCondLst>
                                        </p:cTn>
                                        <p:tgtEl>
                                          <p:spTgt spid="14343"/>
                                        </p:tgtEl>
                                        <p:attrNameLst>
                                          <p:attrName>style.visibility</p:attrName>
                                        </p:attrNameLst>
                                      </p:cBhvr>
                                      <p:to>
                                        <p:strVal val="visible"/>
                                      </p:to>
                                    </p:set>
                                    <p:animEffect transition="in" filter="wipe(left)">
                                      <p:cBhvr>
                                        <p:cTn id="29" dur="500"/>
                                        <p:tgtEl>
                                          <p:spTgt spid="14343"/>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14360">
                                            <p:txEl>
                                              <p:pRg st="0" end="0"/>
                                            </p:txEl>
                                          </p:spTgt>
                                        </p:tgtEl>
                                        <p:attrNameLst>
                                          <p:attrName>style.visibility</p:attrName>
                                        </p:attrNameLst>
                                      </p:cBhvr>
                                      <p:to>
                                        <p:strVal val="visible"/>
                                      </p:to>
                                    </p:set>
                                    <p:animEffect transition="in" filter="wipe(left)">
                                      <p:cBhvr>
                                        <p:cTn id="34" dur="500"/>
                                        <p:tgtEl>
                                          <p:spTgt spid="14360">
                                            <p:txEl>
                                              <p:pRg st="0" end="0"/>
                                            </p:txEl>
                                          </p:spTgt>
                                        </p:tgtEl>
                                      </p:cBhvr>
                                    </p:animEffect>
                                  </p:childTnLst>
                                </p:cTn>
                              </p:par>
                            </p:childTnLst>
                          </p:cTn>
                        </p:par>
                        <p:par>
                          <p:cTn id="35" fill="hold" nodeType="afterGroup">
                            <p:stCondLst>
                              <p:cond delay="500"/>
                            </p:stCondLst>
                            <p:childTnLst>
                              <p:par>
                                <p:cTn id="36" presetID="22" presetClass="entr" presetSubtype="8" fill="hold" nodeType="afterEffect">
                                  <p:stCondLst>
                                    <p:cond delay="0"/>
                                  </p:stCondLst>
                                  <p:childTnLst>
                                    <p:set>
                                      <p:cBhvr>
                                        <p:cTn id="37" dur="1" fill="hold">
                                          <p:stCondLst>
                                            <p:cond delay="0"/>
                                          </p:stCondLst>
                                        </p:cTn>
                                        <p:tgtEl>
                                          <p:spTgt spid="14344"/>
                                        </p:tgtEl>
                                        <p:attrNameLst>
                                          <p:attrName>style.visibility</p:attrName>
                                        </p:attrNameLst>
                                      </p:cBhvr>
                                      <p:to>
                                        <p:strVal val="visible"/>
                                      </p:to>
                                    </p:set>
                                    <p:animEffect transition="in" filter="wipe(left)">
                                      <p:cBhvr>
                                        <p:cTn id="38" dur="500"/>
                                        <p:tgtEl>
                                          <p:spTgt spid="14344"/>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14361">
                                            <p:txEl>
                                              <p:pRg st="0" end="0"/>
                                            </p:txEl>
                                          </p:spTgt>
                                        </p:tgtEl>
                                        <p:attrNameLst>
                                          <p:attrName>style.visibility</p:attrName>
                                        </p:attrNameLst>
                                      </p:cBhvr>
                                      <p:to>
                                        <p:strVal val="visible"/>
                                      </p:to>
                                    </p:set>
                                    <p:animEffect transition="in" filter="wipe(left)">
                                      <p:cBhvr>
                                        <p:cTn id="43" dur="500"/>
                                        <p:tgtEl>
                                          <p:spTgt spid="14361">
                                            <p:txEl>
                                              <p:pRg st="0" end="0"/>
                                            </p:txEl>
                                          </p:spTgt>
                                        </p:tgtEl>
                                      </p:cBhvr>
                                    </p:animEffect>
                                  </p:childTnLst>
                                </p:cTn>
                              </p:par>
                            </p:childTnLst>
                          </p:cTn>
                        </p:par>
                        <p:par>
                          <p:cTn id="44" fill="hold" nodeType="afterGroup">
                            <p:stCondLst>
                              <p:cond delay="500"/>
                            </p:stCondLst>
                            <p:childTnLst>
                              <p:par>
                                <p:cTn id="45" presetID="22" presetClass="entr" presetSubtype="8" fill="hold" nodeType="afterEffect">
                                  <p:stCondLst>
                                    <p:cond delay="0"/>
                                  </p:stCondLst>
                                  <p:childTnLst>
                                    <p:set>
                                      <p:cBhvr>
                                        <p:cTn id="46" dur="1" fill="hold">
                                          <p:stCondLst>
                                            <p:cond delay="0"/>
                                          </p:stCondLst>
                                        </p:cTn>
                                        <p:tgtEl>
                                          <p:spTgt spid="14345"/>
                                        </p:tgtEl>
                                        <p:attrNameLst>
                                          <p:attrName>style.visibility</p:attrName>
                                        </p:attrNameLst>
                                      </p:cBhvr>
                                      <p:to>
                                        <p:strVal val="visible"/>
                                      </p:to>
                                    </p:set>
                                    <p:animEffect transition="in" filter="wipe(left)">
                                      <p:cBhvr>
                                        <p:cTn id="47" dur="500"/>
                                        <p:tgtEl>
                                          <p:spTgt spid="143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41" grpId="0" build="p" autoUpdateAnimBg="0"/>
      <p:bldP spid="14359" grpId="0" build="p" autoUpdateAnimBg="0"/>
      <p:bldP spid="14360" grpId="0" build="p" autoUpdateAnimBg="0"/>
      <p:bldP spid="14361" grpId="0" build="p" autoUpdateAnimBg="0"/>
      <p:bldP spid="14364" grpId="0" build="p" autoUpdateAnimBg="0" advAuto="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6">
            <a:extLst>
              <a:ext uri="{FF2B5EF4-FFF2-40B4-BE49-F238E27FC236}">
                <a16:creationId xmlns:a16="http://schemas.microsoft.com/office/drawing/2014/main" id="{97C57F0A-54DB-A9B7-E42A-7A57C3911D61}"/>
              </a:ext>
            </a:extLst>
          </p:cNvPr>
          <p:cNvSpPr txBox="1">
            <a:spLocks noChangeArrowheads="1"/>
          </p:cNvSpPr>
          <p:nvPr/>
        </p:nvSpPr>
        <p:spPr bwMode="auto">
          <a:xfrm>
            <a:off x="1524000" y="152400"/>
            <a:ext cx="12319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en-US" altLang="zh-CN" sz="2800">
                <a:latin typeface="Times New Roman" panose="02020603050405020304" pitchFamily="18" charset="0"/>
                <a:ea typeface="楷体_GB2312" pitchFamily="49" charset="-122"/>
              </a:rPr>
              <a:t>(2)</a:t>
            </a:r>
            <a:r>
              <a:rPr kumimoji="1" lang="zh-CN" altLang="en-US" sz="2800">
                <a:latin typeface="Times New Roman" panose="02020603050405020304" pitchFamily="18" charset="0"/>
                <a:ea typeface="楷体_GB2312" pitchFamily="49" charset="-122"/>
              </a:rPr>
              <a:t>对</a:t>
            </a:r>
          </a:p>
        </p:txBody>
      </p:sp>
      <p:graphicFrame>
        <p:nvGraphicFramePr>
          <p:cNvPr id="3" name="Object 3">
            <a:extLst>
              <a:ext uri="{FF2B5EF4-FFF2-40B4-BE49-F238E27FC236}">
                <a16:creationId xmlns:a16="http://schemas.microsoft.com/office/drawing/2014/main" id="{AA5B69DF-18C6-6A10-5342-0CFD7D445184}"/>
              </a:ext>
            </a:extLst>
          </p:cNvPr>
          <p:cNvGraphicFramePr>
            <a:graphicFrameLocks noChangeAspect="1"/>
          </p:cNvGraphicFramePr>
          <p:nvPr/>
        </p:nvGraphicFramePr>
        <p:xfrm>
          <a:off x="2362200" y="228600"/>
          <a:ext cx="1028700" cy="444500"/>
        </p:xfrm>
        <a:graphic>
          <a:graphicData uri="http://schemas.openxmlformats.org/presentationml/2006/ole">
            <mc:AlternateContent xmlns:mc="http://schemas.openxmlformats.org/markup-compatibility/2006">
              <mc:Choice xmlns:v="urn:schemas-microsoft-com:vml" Requires="v">
                <p:oleObj name="Equation" r:id="rId2" imgW="933509" imgH="342832" progId="Equation.3">
                  <p:embed/>
                </p:oleObj>
              </mc:Choice>
              <mc:Fallback>
                <p:oleObj name="Equation" r:id="rId2" imgW="933509" imgH="342832" progId="Equation.3">
                  <p:embed/>
                  <p:pic>
                    <p:nvPicPr>
                      <p:cNvPr id="3" name="Object 3">
                        <a:extLst>
                          <a:ext uri="{FF2B5EF4-FFF2-40B4-BE49-F238E27FC236}">
                            <a16:creationId xmlns:a16="http://schemas.microsoft.com/office/drawing/2014/main" id="{AA5B69DF-18C6-6A10-5342-0CFD7D445184}"/>
                          </a:ext>
                        </a:extLst>
                      </p:cNvPr>
                      <p:cNvPicPr>
                        <a:picLocks noChangeAspect="1" noChangeArrowheads="1"/>
                      </p:cNvPicPr>
                      <p:nvPr/>
                    </p:nvPicPr>
                    <p:blipFill>
                      <a:blip r:embed="rId3">
                        <a:grayscl/>
                        <a:biLevel thresh="50000"/>
                        <a:extLst>
                          <a:ext uri="{28A0092B-C50C-407E-A947-70E740481C1C}">
                            <a14:useLocalDpi xmlns:a14="http://schemas.microsoft.com/office/drawing/2010/main" val="0"/>
                          </a:ext>
                        </a:extLst>
                      </a:blip>
                      <a:srcRect/>
                      <a:stretch>
                        <a:fillRect/>
                      </a:stretch>
                    </p:blipFill>
                    <p:spPr bwMode="auto">
                      <a:xfrm>
                        <a:off x="2362200" y="228600"/>
                        <a:ext cx="1028700" cy="44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 name="Text Box 8">
            <a:extLst>
              <a:ext uri="{FF2B5EF4-FFF2-40B4-BE49-F238E27FC236}">
                <a16:creationId xmlns:a16="http://schemas.microsoft.com/office/drawing/2014/main" id="{D2B7090C-DF97-C9EA-7FAC-35CC5513E8C5}"/>
              </a:ext>
            </a:extLst>
          </p:cNvPr>
          <p:cNvSpPr txBox="1">
            <a:spLocks noChangeArrowheads="1"/>
          </p:cNvSpPr>
          <p:nvPr/>
        </p:nvSpPr>
        <p:spPr bwMode="auto">
          <a:xfrm>
            <a:off x="3276600" y="152400"/>
            <a:ext cx="30480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zh-CN" altLang="en-US" sz="2800">
                <a:latin typeface="Times New Roman" panose="02020603050405020304" pitchFamily="18" charset="0"/>
                <a:ea typeface="楷体_GB2312" pitchFamily="49" charset="-122"/>
              </a:rPr>
              <a:t>若常数项级数</a:t>
            </a:r>
          </a:p>
        </p:txBody>
      </p:sp>
      <p:sp>
        <p:nvSpPr>
          <p:cNvPr id="5" name="Text Box 10">
            <a:extLst>
              <a:ext uri="{FF2B5EF4-FFF2-40B4-BE49-F238E27FC236}">
                <a16:creationId xmlns:a16="http://schemas.microsoft.com/office/drawing/2014/main" id="{23B48CF9-99BB-01E8-5744-C949042431B4}"/>
              </a:ext>
            </a:extLst>
          </p:cNvPr>
          <p:cNvSpPr txBox="1">
            <a:spLocks noChangeArrowheads="1"/>
          </p:cNvSpPr>
          <p:nvPr/>
        </p:nvSpPr>
        <p:spPr bwMode="auto">
          <a:xfrm>
            <a:off x="1981200" y="838200"/>
            <a:ext cx="65532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zh-CN" altLang="en-US" sz="2800">
                <a:latin typeface="Times New Roman" panose="02020603050405020304" pitchFamily="18" charset="0"/>
                <a:ea typeface="楷体_GB2312" pitchFamily="49" charset="-122"/>
              </a:rPr>
              <a:t>所有收敛点的全体称为其</a:t>
            </a:r>
            <a:r>
              <a:rPr kumimoji="1" lang="zh-CN" altLang="en-US" sz="2800" b="1">
                <a:solidFill>
                  <a:srgbClr val="CC0000"/>
                </a:solidFill>
                <a:latin typeface="Times New Roman" panose="02020603050405020304" pitchFamily="18" charset="0"/>
                <a:ea typeface="楷体_GB2312" pitchFamily="49" charset="-122"/>
              </a:rPr>
              <a:t>收敛域</a:t>
            </a:r>
            <a:r>
              <a:rPr kumimoji="1" lang="en-US" altLang="zh-CN" sz="2800" b="1">
                <a:solidFill>
                  <a:srgbClr val="CC0000"/>
                </a:solidFill>
                <a:latin typeface="Times New Roman" panose="02020603050405020304" pitchFamily="18" charset="0"/>
                <a:ea typeface="楷体_GB2312" pitchFamily="49" charset="-122"/>
              </a:rPr>
              <a:t>X</a:t>
            </a:r>
            <a:r>
              <a:rPr kumimoji="1" lang="en-US" altLang="zh-CN" sz="2800">
                <a:latin typeface="Times New Roman" panose="02020603050405020304" pitchFamily="18" charset="0"/>
                <a:ea typeface="楷体_GB2312" pitchFamily="49" charset="-122"/>
              </a:rPr>
              <a:t> ;</a:t>
            </a:r>
          </a:p>
        </p:txBody>
      </p:sp>
      <p:sp>
        <p:nvSpPr>
          <p:cNvPr id="6" name="Text Box 11">
            <a:extLst>
              <a:ext uri="{FF2B5EF4-FFF2-40B4-BE49-F238E27FC236}">
                <a16:creationId xmlns:a16="http://schemas.microsoft.com/office/drawing/2014/main" id="{43D8BB43-C769-37B6-0B0B-4E1B94ACBF16}"/>
              </a:ext>
            </a:extLst>
          </p:cNvPr>
          <p:cNvSpPr txBox="1">
            <a:spLocks noChangeArrowheads="1"/>
          </p:cNvSpPr>
          <p:nvPr/>
        </p:nvSpPr>
        <p:spPr bwMode="auto">
          <a:xfrm>
            <a:off x="2057400" y="1524000"/>
            <a:ext cx="2514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zh-CN" altLang="en-US" sz="2800">
                <a:latin typeface="Times New Roman" panose="02020603050405020304" pitchFamily="18" charset="0"/>
                <a:ea typeface="楷体_GB2312" pitchFamily="49" charset="-122"/>
              </a:rPr>
              <a:t>若常数项级数</a:t>
            </a:r>
          </a:p>
        </p:txBody>
      </p:sp>
      <p:graphicFrame>
        <p:nvGraphicFramePr>
          <p:cNvPr id="7" name="Object 5">
            <a:extLst>
              <a:ext uri="{FF2B5EF4-FFF2-40B4-BE49-F238E27FC236}">
                <a16:creationId xmlns:a16="http://schemas.microsoft.com/office/drawing/2014/main" id="{0C807DD8-6E24-B144-804C-67FE9427C019}"/>
              </a:ext>
            </a:extLst>
          </p:cNvPr>
          <p:cNvGraphicFramePr>
            <a:graphicFrameLocks noChangeAspect="1"/>
          </p:cNvGraphicFramePr>
          <p:nvPr/>
        </p:nvGraphicFramePr>
        <p:xfrm>
          <a:off x="4343400" y="1371600"/>
          <a:ext cx="1179513" cy="838200"/>
        </p:xfrm>
        <a:graphic>
          <a:graphicData uri="http://schemas.openxmlformats.org/presentationml/2006/ole">
            <mc:AlternateContent xmlns:mc="http://schemas.openxmlformats.org/markup-compatibility/2006">
              <mc:Choice xmlns:v="urn:schemas-microsoft-com:vml" Requires="v">
                <p:oleObj name="Equation" r:id="rId4" imgW="1352693" imgH="933450" progId="Equation.3">
                  <p:embed/>
                </p:oleObj>
              </mc:Choice>
              <mc:Fallback>
                <p:oleObj name="Equation" r:id="rId4" imgW="1352693" imgH="933450" progId="Equation.3">
                  <p:embed/>
                  <p:pic>
                    <p:nvPicPr>
                      <p:cNvPr id="7" name="Object 5">
                        <a:extLst>
                          <a:ext uri="{FF2B5EF4-FFF2-40B4-BE49-F238E27FC236}">
                            <a16:creationId xmlns:a16="http://schemas.microsoft.com/office/drawing/2014/main" id="{0C807DD8-6E24-B144-804C-67FE9427C019}"/>
                          </a:ext>
                        </a:extLst>
                      </p:cNvPr>
                      <p:cNvPicPr>
                        <a:picLocks noChangeAspect="1" noChangeArrowheads="1"/>
                      </p:cNvPicPr>
                      <p:nvPr/>
                    </p:nvPicPr>
                    <p:blipFill>
                      <a:blip r:embed="rId5">
                        <a:grayscl/>
                        <a:biLevel thresh="50000"/>
                        <a:extLst>
                          <a:ext uri="{28A0092B-C50C-407E-A947-70E740481C1C}">
                            <a14:useLocalDpi xmlns:a14="http://schemas.microsoft.com/office/drawing/2010/main" val="0"/>
                          </a:ext>
                        </a:extLst>
                      </a:blip>
                      <a:srcRect/>
                      <a:stretch>
                        <a:fillRect/>
                      </a:stretch>
                    </p:blipFill>
                    <p:spPr bwMode="auto">
                      <a:xfrm>
                        <a:off x="4343400" y="1371600"/>
                        <a:ext cx="1179513" cy="838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 name="Text Box 14">
            <a:extLst>
              <a:ext uri="{FF2B5EF4-FFF2-40B4-BE49-F238E27FC236}">
                <a16:creationId xmlns:a16="http://schemas.microsoft.com/office/drawing/2014/main" id="{6DE936BF-033D-B65B-6462-E77564909792}"/>
              </a:ext>
            </a:extLst>
          </p:cNvPr>
          <p:cNvSpPr txBox="1">
            <a:spLocks noChangeArrowheads="1"/>
          </p:cNvSpPr>
          <p:nvPr/>
        </p:nvSpPr>
        <p:spPr bwMode="auto">
          <a:xfrm>
            <a:off x="6546850" y="163513"/>
            <a:ext cx="10668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zh-CN" altLang="en-US" sz="2800">
                <a:latin typeface="Times New Roman" panose="02020603050405020304" pitchFamily="18" charset="0"/>
                <a:ea typeface="楷体_GB2312" pitchFamily="49" charset="-122"/>
              </a:rPr>
              <a:t>收敛</a:t>
            </a:r>
            <a:r>
              <a:rPr kumimoji="1" lang="en-US" altLang="zh-CN" sz="2800">
                <a:latin typeface="Times New Roman" panose="02020603050405020304" pitchFamily="18" charset="0"/>
                <a:ea typeface="楷体_GB2312" pitchFamily="49" charset="-122"/>
              </a:rPr>
              <a:t>,</a:t>
            </a:r>
          </a:p>
        </p:txBody>
      </p:sp>
      <p:sp>
        <p:nvSpPr>
          <p:cNvPr id="9" name="Text Box 15">
            <a:extLst>
              <a:ext uri="{FF2B5EF4-FFF2-40B4-BE49-F238E27FC236}">
                <a16:creationId xmlns:a16="http://schemas.microsoft.com/office/drawing/2014/main" id="{CF4392D2-5812-7C8D-5CDA-DF28F4B329E6}"/>
              </a:ext>
            </a:extLst>
          </p:cNvPr>
          <p:cNvSpPr txBox="1">
            <a:spLocks noChangeArrowheads="1"/>
          </p:cNvSpPr>
          <p:nvPr/>
        </p:nvSpPr>
        <p:spPr bwMode="auto">
          <a:xfrm>
            <a:off x="5486400" y="1524000"/>
            <a:ext cx="1295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zh-CN" altLang="en-US" sz="2800">
                <a:latin typeface="Times New Roman" panose="02020603050405020304" pitchFamily="18" charset="0"/>
                <a:ea typeface="楷体_GB2312" pitchFamily="49" charset="-122"/>
              </a:rPr>
              <a:t>发散 </a:t>
            </a:r>
            <a:r>
              <a:rPr kumimoji="1" lang="en-US" altLang="zh-CN" sz="2800">
                <a:latin typeface="Times New Roman" panose="02020603050405020304" pitchFamily="18" charset="0"/>
                <a:ea typeface="楷体_GB2312" pitchFamily="49" charset="-122"/>
              </a:rPr>
              <a:t>,</a:t>
            </a:r>
          </a:p>
        </p:txBody>
      </p:sp>
      <p:graphicFrame>
        <p:nvGraphicFramePr>
          <p:cNvPr id="10" name="Object 6">
            <a:extLst>
              <a:ext uri="{FF2B5EF4-FFF2-40B4-BE49-F238E27FC236}">
                <a16:creationId xmlns:a16="http://schemas.microsoft.com/office/drawing/2014/main" id="{F481ABF7-526E-2A51-1AE7-378A1C3DE239}"/>
              </a:ext>
            </a:extLst>
          </p:cNvPr>
          <p:cNvGraphicFramePr>
            <a:graphicFrameLocks noChangeAspect="1"/>
          </p:cNvGraphicFramePr>
          <p:nvPr/>
        </p:nvGraphicFramePr>
        <p:xfrm>
          <a:off x="7446963" y="219075"/>
          <a:ext cx="781050" cy="454025"/>
        </p:xfrm>
        <a:graphic>
          <a:graphicData uri="http://schemas.openxmlformats.org/presentationml/2006/ole">
            <mc:AlternateContent xmlns:mc="http://schemas.openxmlformats.org/markup-compatibility/2006">
              <mc:Choice xmlns:v="urn:schemas-microsoft-com:vml" Requires="v">
                <p:oleObj name="Equation" r:id="rId6" imgW="685766" imgH="361747" progId="Equation.3">
                  <p:embed/>
                </p:oleObj>
              </mc:Choice>
              <mc:Fallback>
                <p:oleObj name="Equation" r:id="rId6" imgW="685766" imgH="361747" progId="Equation.3">
                  <p:embed/>
                  <p:pic>
                    <p:nvPicPr>
                      <p:cNvPr id="10" name="Object 6">
                        <a:extLst>
                          <a:ext uri="{FF2B5EF4-FFF2-40B4-BE49-F238E27FC236}">
                            <a16:creationId xmlns:a16="http://schemas.microsoft.com/office/drawing/2014/main" id="{F481ABF7-526E-2A51-1AE7-378A1C3DE23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446963" y="219075"/>
                        <a:ext cx="781050" cy="4540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 name="Text Box 17">
            <a:extLst>
              <a:ext uri="{FF2B5EF4-FFF2-40B4-BE49-F238E27FC236}">
                <a16:creationId xmlns:a16="http://schemas.microsoft.com/office/drawing/2014/main" id="{E279030B-2C21-1F8B-C9C4-870F65A178BA}"/>
              </a:ext>
            </a:extLst>
          </p:cNvPr>
          <p:cNvSpPr txBox="1">
            <a:spLocks noChangeArrowheads="1"/>
          </p:cNvSpPr>
          <p:nvPr/>
        </p:nvSpPr>
        <p:spPr bwMode="auto">
          <a:xfrm>
            <a:off x="8145463" y="153988"/>
            <a:ext cx="25146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zh-CN" altLang="en-US" sz="2800">
                <a:latin typeface="Times New Roman" panose="02020603050405020304" pitchFamily="18" charset="0"/>
                <a:ea typeface="楷体_GB2312" pitchFamily="49" charset="-122"/>
              </a:rPr>
              <a:t>为其</a:t>
            </a:r>
            <a:r>
              <a:rPr kumimoji="1" lang="zh-CN" altLang="en-US" sz="2800" b="1">
                <a:solidFill>
                  <a:srgbClr val="CC0000"/>
                </a:solidFill>
                <a:latin typeface="Times New Roman" panose="02020603050405020304" pitchFamily="18" charset="0"/>
                <a:ea typeface="楷体_GB2312" pitchFamily="49" charset="-122"/>
              </a:rPr>
              <a:t>收敛点，</a:t>
            </a:r>
            <a:r>
              <a:rPr kumimoji="1" lang="zh-CN" altLang="en-US" sz="2800" b="1">
                <a:solidFill>
                  <a:schemeClr val="tx2"/>
                </a:solidFill>
                <a:latin typeface="Times New Roman" panose="02020603050405020304" pitchFamily="18" charset="0"/>
                <a:ea typeface="楷体_GB2312" pitchFamily="49" charset="-122"/>
              </a:rPr>
              <a:t> </a:t>
            </a:r>
          </a:p>
        </p:txBody>
      </p:sp>
      <p:graphicFrame>
        <p:nvGraphicFramePr>
          <p:cNvPr id="12" name="Object 7">
            <a:extLst>
              <a:ext uri="{FF2B5EF4-FFF2-40B4-BE49-F238E27FC236}">
                <a16:creationId xmlns:a16="http://schemas.microsoft.com/office/drawing/2014/main" id="{B620C2F0-8B45-1C4D-FA60-27FFFAE80073}"/>
              </a:ext>
            </a:extLst>
          </p:cNvPr>
          <p:cNvGraphicFramePr>
            <a:graphicFrameLocks noChangeAspect="1"/>
          </p:cNvGraphicFramePr>
          <p:nvPr/>
        </p:nvGraphicFramePr>
        <p:xfrm>
          <a:off x="6496050" y="1554163"/>
          <a:ext cx="742950" cy="454025"/>
        </p:xfrm>
        <a:graphic>
          <a:graphicData uri="http://schemas.openxmlformats.org/presentationml/2006/ole">
            <mc:AlternateContent xmlns:mc="http://schemas.openxmlformats.org/markup-compatibility/2006">
              <mc:Choice xmlns:v="urn:schemas-microsoft-com:vml" Requires="v">
                <p:oleObj name="Equation" r:id="rId8" imgW="647616" imgH="361747" progId="Equation.3">
                  <p:embed/>
                </p:oleObj>
              </mc:Choice>
              <mc:Fallback>
                <p:oleObj name="Equation" r:id="rId8" imgW="647616" imgH="361747" progId="Equation.3">
                  <p:embed/>
                  <p:pic>
                    <p:nvPicPr>
                      <p:cNvPr id="12" name="Object 7">
                        <a:extLst>
                          <a:ext uri="{FF2B5EF4-FFF2-40B4-BE49-F238E27FC236}">
                            <a16:creationId xmlns:a16="http://schemas.microsoft.com/office/drawing/2014/main" id="{B620C2F0-8B45-1C4D-FA60-27FFFAE8007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496050" y="1554163"/>
                        <a:ext cx="742950" cy="4540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3" name="Text Box 19">
            <a:extLst>
              <a:ext uri="{FF2B5EF4-FFF2-40B4-BE49-F238E27FC236}">
                <a16:creationId xmlns:a16="http://schemas.microsoft.com/office/drawing/2014/main" id="{8B7FB176-AF79-A262-36FB-46C974F55391}"/>
              </a:ext>
            </a:extLst>
          </p:cNvPr>
          <p:cNvSpPr txBox="1">
            <a:spLocks noChangeArrowheads="1"/>
          </p:cNvSpPr>
          <p:nvPr/>
        </p:nvSpPr>
        <p:spPr bwMode="auto">
          <a:xfrm>
            <a:off x="7239000" y="1519238"/>
            <a:ext cx="216376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zh-CN" altLang="en-US" sz="2800">
                <a:latin typeface="Times New Roman" panose="02020603050405020304" pitchFamily="18" charset="0"/>
                <a:ea typeface="楷体_GB2312" pitchFamily="49" charset="-122"/>
              </a:rPr>
              <a:t>为其</a:t>
            </a:r>
            <a:r>
              <a:rPr kumimoji="1" lang="zh-CN" altLang="en-US" sz="2800" b="1">
                <a:solidFill>
                  <a:srgbClr val="CC0000"/>
                </a:solidFill>
                <a:latin typeface="Times New Roman" panose="02020603050405020304" pitchFamily="18" charset="0"/>
                <a:ea typeface="楷体_GB2312" pitchFamily="49" charset="-122"/>
              </a:rPr>
              <a:t>发散点</a:t>
            </a:r>
            <a:r>
              <a:rPr kumimoji="1" lang="en-US" altLang="zh-CN" sz="2800">
                <a:latin typeface="Times New Roman" panose="02020603050405020304" pitchFamily="18" charset="0"/>
                <a:ea typeface="楷体_GB2312" pitchFamily="49" charset="-122"/>
              </a:rPr>
              <a:t>, </a:t>
            </a:r>
          </a:p>
        </p:txBody>
      </p:sp>
      <p:sp>
        <p:nvSpPr>
          <p:cNvPr id="14" name="Text Box 21">
            <a:extLst>
              <a:ext uri="{FF2B5EF4-FFF2-40B4-BE49-F238E27FC236}">
                <a16:creationId xmlns:a16="http://schemas.microsoft.com/office/drawing/2014/main" id="{A7E929DD-A808-A492-4E34-37EFABCCBC12}"/>
              </a:ext>
            </a:extLst>
          </p:cNvPr>
          <p:cNvSpPr txBox="1">
            <a:spLocks noChangeArrowheads="1"/>
          </p:cNvSpPr>
          <p:nvPr/>
        </p:nvSpPr>
        <p:spPr bwMode="auto">
          <a:xfrm>
            <a:off x="2057400" y="2362200"/>
            <a:ext cx="57912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zh-CN" altLang="en-US" sz="2800">
                <a:latin typeface="Times New Roman" panose="02020603050405020304" pitchFamily="18" charset="0"/>
                <a:ea typeface="楷体_GB2312" pitchFamily="49" charset="-122"/>
              </a:rPr>
              <a:t>所有发散点的全体称为其</a:t>
            </a:r>
            <a:r>
              <a:rPr kumimoji="1" lang="zh-CN" altLang="en-US" sz="2800" b="1">
                <a:solidFill>
                  <a:srgbClr val="CC0000"/>
                </a:solidFill>
                <a:latin typeface="Times New Roman" panose="02020603050405020304" pitchFamily="18" charset="0"/>
                <a:ea typeface="楷体_GB2312" pitchFamily="49" charset="-122"/>
              </a:rPr>
              <a:t>发散域</a:t>
            </a:r>
            <a:r>
              <a:rPr kumimoji="1" lang="zh-CN" altLang="en-US" sz="2800">
                <a:latin typeface="Times New Roman" panose="02020603050405020304" pitchFamily="18" charset="0"/>
                <a:ea typeface="楷体_GB2312" pitchFamily="49" charset="-122"/>
              </a:rPr>
              <a:t> </a:t>
            </a:r>
            <a:r>
              <a:rPr kumimoji="1" lang="en-US" altLang="zh-CN" sz="2800">
                <a:latin typeface="Times New Roman" panose="02020603050405020304" pitchFamily="18" charset="0"/>
                <a:ea typeface="楷体_GB2312" pitchFamily="49" charset="-122"/>
              </a:rPr>
              <a:t>.</a:t>
            </a:r>
          </a:p>
        </p:txBody>
      </p:sp>
      <p:graphicFrame>
        <p:nvGraphicFramePr>
          <p:cNvPr id="91145" name="Object 4">
            <a:extLst>
              <a:ext uri="{FF2B5EF4-FFF2-40B4-BE49-F238E27FC236}">
                <a16:creationId xmlns:a16="http://schemas.microsoft.com/office/drawing/2014/main" id="{FE8EA528-AE70-65AB-C184-FED9EDD79904}"/>
              </a:ext>
            </a:extLst>
          </p:cNvPr>
          <p:cNvGraphicFramePr>
            <a:graphicFrameLocks noChangeAspect="1"/>
          </p:cNvGraphicFramePr>
          <p:nvPr/>
        </p:nvGraphicFramePr>
        <p:xfrm>
          <a:off x="5486400" y="0"/>
          <a:ext cx="1143000" cy="812800"/>
        </p:xfrm>
        <a:graphic>
          <a:graphicData uri="http://schemas.openxmlformats.org/presentationml/2006/ole">
            <mc:AlternateContent xmlns:mc="http://schemas.openxmlformats.org/markup-compatibility/2006">
              <mc:Choice xmlns:v="urn:schemas-microsoft-com:vml" Requires="v">
                <p:oleObj name="Equation" r:id="rId10" imgW="1352693" imgH="933450" progId="Equation.3">
                  <p:embed/>
                </p:oleObj>
              </mc:Choice>
              <mc:Fallback>
                <p:oleObj name="Equation" r:id="rId10" imgW="1352693" imgH="933450" progId="Equation.3">
                  <p:embed/>
                  <p:pic>
                    <p:nvPicPr>
                      <p:cNvPr id="91145" name="Object 4">
                        <a:extLst>
                          <a:ext uri="{FF2B5EF4-FFF2-40B4-BE49-F238E27FC236}">
                            <a16:creationId xmlns:a16="http://schemas.microsoft.com/office/drawing/2014/main" id="{FE8EA528-AE70-65AB-C184-FED9EDD79904}"/>
                          </a:ext>
                        </a:extLst>
                      </p:cNvPr>
                      <p:cNvPicPr>
                        <a:picLocks noChangeAspect="1" noChangeArrowheads="1"/>
                      </p:cNvPicPr>
                      <p:nvPr/>
                    </p:nvPicPr>
                    <p:blipFill>
                      <a:blip r:embed="rId11">
                        <a:grayscl/>
                        <a:biLevel thresh="50000"/>
                        <a:extLst>
                          <a:ext uri="{28A0092B-C50C-407E-A947-70E740481C1C}">
                            <a14:useLocalDpi xmlns:a14="http://schemas.microsoft.com/office/drawing/2010/main" val="0"/>
                          </a:ext>
                        </a:extLst>
                      </a:blip>
                      <a:srcRect/>
                      <a:stretch>
                        <a:fillRect/>
                      </a:stretch>
                    </p:blipFill>
                    <p:spPr bwMode="auto">
                      <a:xfrm>
                        <a:off x="5486400" y="0"/>
                        <a:ext cx="1143000" cy="812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16" name="Picture 2">
            <a:extLst>
              <a:ext uri="{FF2B5EF4-FFF2-40B4-BE49-F238E27FC236}">
                <a16:creationId xmlns:a16="http://schemas.microsoft.com/office/drawing/2014/main" id="{23F2EF17-A24F-06FD-6E18-B074F6A6851E}"/>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524000" y="3124200"/>
            <a:ext cx="8915400" cy="2660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nodeType="afterGroup">
                            <p:stCondLst>
                              <p:cond delay="500"/>
                            </p:stCondLst>
                            <p:childTnLst>
                              <p:par>
                                <p:cTn id="9" presetID="22" presetClass="entr" presetSubtype="8"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left)">
                                      <p:cBhvr>
                                        <p:cTn id="11" dur="500"/>
                                        <p:tgtEl>
                                          <p:spTgt spid="3"/>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wipe(left)">
                                      <p:cBhvr>
                                        <p:cTn id="16" dur="500"/>
                                        <p:tgtEl>
                                          <p:spTgt spid="4"/>
                                        </p:tgtEl>
                                      </p:cBhvr>
                                    </p:animEffect>
                                  </p:childTnLst>
                                </p:cTn>
                              </p:par>
                            </p:childTnLst>
                          </p:cTn>
                        </p:par>
                        <p:par>
                          <p:cTn id="17" fill="hold" nodeType="afterGroup">
                            <p:stCondLst>
                              <p:cond delay="500"/>
                            </p:stCondLst>
                            <p:childTnLst>
                              <p:par>
                                <p:cTn id="18" presetID="22" presetClass="entr" presetSubtype="8" fill="hold" nodeType="afterEffect">
                                  <p:stCondLst>
                                    <p:cond delay="0"/>
                                  </p:stCondLst>
                                  <p:childTnLst>
                                    <p:set>
                                      <p:cBhvr>
                                        <p:cTn id="19" dur="1" fill="hold">
                                          <p:stCondLst>
                                            <p:cond delay="0"/>
                                          </p:stCondLst>
                                        </p:cTn>
                                        <p:tgtEl>
                                          <p:spTgt spid="91145"/>
                                        </p:tgtEl>
                                        <p:attrNameLst>
                                          <p:attrName>style.visibility</p:attrName>
                                        </p:attrNameLst>
                                      </p:cBhvr>
                                      <p:to>
                                        <p:strVal val="visible"/>
                                      </p:to>
                                    </p:set>
                                    <p:animEffect transition="in" filter="wipe(left)">
                                      <p:cBhvr>
                                        <p:cTn id="20" dur="500"/>
                                        <p:tgtEl>
                                          <p:spTgt spid="91145"/>
                                        </p:tgtEl>
                                      </p:cBhvr>
                                    </p:animEffect>
                                  </p:childTnLst>
                                </p:cTn>
                              </p:par>
                            </p:childTnLst>
                          </p:cTn>
                        </p:par>
                        <p:par>
                          <p:cTn id="21" fill="hold" nodeType="afterGroup">
                            <p:stCondLst>
                              <p:cond delay="1000"/>
                            </p:stCondLst>
                            <p:childTnLst>
                              <p:par>
                                <p:cTn id="22" presetID="22" presetClass="entr" presetSubtype="8" fill="hold" grpId="0" nodeType="after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wipe(left)">
                                      <p:cBhvr>
                                        <p:cTn id="24" dur="500"/>
                                        <p:tgtEl>
                                          <p:spTgt spid="8"/>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22" presetClass="entr" presetSubtype="8" fill="hold" nodeType="click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wipe(left)">
                                      <p:cBhvr>
                                        <p:cTn id="29" dur="500"/>
                                        <p:tgtEl>
                                          <p:spTgt spid="10"/>
                                        </p:tgtEl>
                                      </p:cBhvr>
                                    </p:animEffect>
                                  </p:childTnLst>
                                </p:cTn>
                              </p:par>
                            </p:childTnLst>
                          </p:cTn>
                        </p:par>
                        <p:par>
                          <p:cTn id="30" fill="hold" nodeType="afterGroup">
                            <p:stCondLst>
                              <p:cond delay="500"/>
                            </p:stCondLst>
                            <p:childTnLst>
                              <p:par>
                                <p:cTn id="31" presetID="22" presetClass="entr" presetSubtype="8" fill="hold" grpId="0" nodeType="afterEffect">
                                  <p:stCondLst>
                                    <p:cond delay="0"/>
                                  </p:stCondLst>
                                  <p:childTnLst>
                                    <p:set>
                                      <p:cBhvr>
                                        <p:cTn id="32" dur="1" fill="hold">
                                          <p:stCondLst>
                                            <p:cond delay="0"/>
                                          </p:stCondLst>
                                        </p:cTn>
                                        <p:tgtEl>
                                          <p:spTgt spid="11">
                                            <p:txEl>
                                              <p:pRg st="0" end="0"/>
                                            </p:txEl>
                                          </p:spTgt>
                                        </p:tgtEl>
                                        <p:attrNameLst>
                                          <p:attrName>style.visibility</p:attrName>
                                        </p:attrNameLst>
                                      </p:cBhvr>
                                      <p:to>
                                        <p:strVal val="visible"/>
                                      </p:to>
                                    </p:set>
                                    <p:animEffect transition="in" filter="wipe(left)">
                                      <p:cBhvr>
                                        <p:cTn id="33" dur="500"/>
                                        <p:tgtEl>
                                          <p:spTgt spid="11">
                                            <p:txEl>
                                              <p:pRg st="0" end="0"/>
                                            </p:txEl>
                                          </p:spTgt>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22" presetClass="entr" presetSubtype="8" fill="hold" grpId="0" nodeType="clickEffect">
                                  <p:stCondLst>
                                    <p:cond delay="0"/>
                                  </p:stCondLst>
                                  <p:childTnLst>
                                    <p:set>
                                      <p:cBhvr>
                                        <p:cTn id="37" dur="1" fill="hold">
                                          <p:stCondLst>
                                            <p:cond delay="0"/>
                                          </p:stCondLst>
                                        </p:cTn>
                                        <p:tgtEl>
                                          <p:spTgt spid="5"/>
                                        </p:tgtEl>
                                        <p:attrNameLst>
                                          <p:attrName>style.visibility</p:attrName>
                                        </p:attrNameLst>
                                      </p:cBhvr>
                                      <p:to>
                                        <p:strVal val="visible"/>
                                      </p:to>
                                    </p:set>
                                    <p:animEffect transition="in" filter="wipe(left)">
                                      <p:cBhvr>
                                        <p:cTn id="38" dur="500"/>
                                        <p:tgtEl>
                                          <p:spTgt spid="5"/>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6"/>
                                        </p:tgtEl>
                                        <p:attrNameLst>
                                          <p:attrName>style.visibility</p:attrName>
                                        </p:attrNameLst>
                                      </p:cBhvr>
                                      <p:to>
                                        <p:strVal val="visible"/>
                                      </p:to>
                                    </p:set>
                                    <p:animEffect transition="in" filter="wipe(left)">
                                      <p:cBhvr>
                                        <p:cTn id="43" dur="500"/>
                                        <p:tgtEl>
                                          <p:spTgt spid="6"/>
                                        </p:tgtEl>
                                      </p:cBhvr>
                                    </p:animEffect>
                                  </p:childTnLst>
                                </p:cTn>
                              </p:par>
                            </p:childTnLst>
                          </p:cTn>
                        </p:par>
                        <p:par>
                          <p:cTn id="44" fill="hold" nodeType="afterGroup">
                            <p:stCondLst>
                              <p:cond delay="500"/>
                            </p:stCondLst>
                            <p:childTnLst>
                              <p:par>
                                <p:cTn id="45" presetID="22" presetClass="entr" presetSubtype="8" fill="hold" nodeType="afterEffect">
                                  <p:stCondLst>
                                    <p:cond delay="0"/>
                                  </p:stCondLst>
                                  <p:childTnLst>
                                    <p:set>
                                      <p:cBhvr>
                                        <p:cTn id="46" dur="1" fill="hold">
                                          <p:stCondLst>
                                            <p:cond delay="0"/>
                                          </p:stCondLst>
                                        </p:cTn>
                                        <p:tgtEl>
                                          <p:spTgt spid="7"/>
                                        </p:tgtEl>
                                        <p:attrNameLst>
                                          <p:attrName>style.visibility</p:attrName>
                                        </p:attrNameLst>
                                      </p:cBhvr>
                                      <p:to>
                                        <p:strVal val="visible"/>
                                      </p:to>
                                    </p:set>
                                    <p:animEffect transition="in" filter="wipe(left)">
                                      <p:cBhvr>
                                        <p:cTn id="47" dur="500"/>
                                        <p:tgtEl>
                                          <p:spTgt spid="7"/>
                                        </p:tgtEl>
                                      </p:cBhvr>
                                    </p:animEffect>
                                  </p:childTnLst>
                                </p:cTn>
                              </p:par>
                            </p:childTnLst>
                          </p:cTn>
                        </p:par>
                        <p:par>
                          <p:cTn id="48" fill="hold" nodeType="afterGroup">
                            <p:stCondLst>
                              <p:cond delay="1000"/>
                            </p:stCondLst>
                            <p:childTnLst>
                              <p:par>
                                <p:cTn id="49" presetID="22" presetClass="entr" presetSubtype="8" fill="hold" grpId="0" nodeType="afterEffect">
                                  <p:stCondLst>
                                    <p:cond delay="0"/>
                                  </p:stCondLst>
                                  <p:childTnLst>
                                    <p:set>
                                      <p:cBhvr>
                                        <p:cTn id="50" dur="1" fill="hold">
                                          <p:stCondLst>
                                            <p:cond delay="0"/>
                                          </p:stCondLst>
                                        </p:cTn>
                                        <p:tgtEl>
                                          <p:spTgt spid="9"/>
                                        </p:tgtEl>
                                        <p:attrNameLst>
                                          <p:attrName>style.visibility</p:attrName>
                                        </p:attrNameLst>
                                      </p:cBhvr>
                                      <p:to>
                                        <p:strVal val="visible"/>
                                      </p:to>
                                    </p:set>
                                    <p:animEffect transition="in" filter="wipe(left)">
                                      <p:cBhvr>
                                        <p:cTn id="51" dur="500"/>
                                        <p:tgtEl>
                                          <p:spTgt spid="9"/>
                                        </p:tgtEl>
                                      </p:cBhvr>
                                    </p:animEffect>
                                  </p:childTnLst>
                                </p:cTn>
                              </p:par>
                            </p:childTnLst>
                          </p:cTn>
                        </p:par>
                      </p:childTnLst>
                    </p:cTn>
                  </p:par>
                  <p:par>
                    <p:cTn id="52" fill="hold" nodeType="clickPar">
                      <p:stCondLst>
                        <p:cond delay="indefinite"/>
                      </p:stCondLst>
                      <p:childTnLst>
                        <p:par>
                          <p:cTn id="53" fill="hold" nodeType="withGroup">
                            <p:stCondLst>
                              <p:cond delay="0"/>
                            </p:stCondLst>
                            <p:childTnLst>
                              <p:par>
                                <p:cTn id="54" presetID="22" presetClass="entr" presetSubtype="8" fill="hold" nodeType="clickEffect">
                                  <p:stCondLst>
                                    <p:cond delay="0"/>
                                  </p:stCondLst>
                                  <p:childTnLst>
                                    <p:set>
                                      <p:cBhvr>
                                        <p:cTn id="55" dur="1" fill="hold">
                                          <p:stCondLst>
                                            <p:cond delay="0"/>
                                          </p:stCondLst>
                                        </p:cTn>
                                        <p:tgtEl>
                                          <p:spTgt spid="12"/>
                                        </p:tgtEl>
                                        <p:attrNameLst>
                                          <p:attrName>style.visibility</p:attrName>
                                        </p:attrNameLst>
                                      </p:cBhvr>
                                      <p:to>
                                        <p:strVal val="visible"/>
                                      </p:to>
                                    </p:set>
                                    <p:animEffect transition="in" filter="wipe(left)">
                                      <p:cBhvr>
                                        <p:cTn id="56" dur="500"/>
                                        <p:tgtEl>
                                          <p:spTgt spid="12"/>
                                        </p:tgtEl>
                                      </p:cBhvr>
                                    </p:animEffect>
                                  </p:childTnLst>
                                </p:cTn>
                              </p:par>
                            </p:childTnLst>
                          </p:cTn>
                        </p:par>
                        <p:par>
                          <p:cTn id="57" fill="hold" nodeType="afterGroup">
                            <p:stCondLst>
                              <p:cond delay="500"/>
                            </p:stCondLst>
                            <p:childTnLst>
                              <p:par>
                                <p:cTn id="58" presetID="22" presetClass="entr" presetSubtype="8" fill="hold" grpId="0" nodeType="afterEffect">
                                  <p:stCondLst>
                                    <p:cond delay="0"/>
                                  </p:stCondLst>
                                  <p:childTnLst>
                                    <p:set>
                                      <p:cBhvr>
                                        <p:cTn id="59" dur="1" fill="hold">
                                          <p:stCondLst>
                                            <p:cond delay="0"/>
                                          </p:stCondLst>
                                        </p:cTn>
                                        <p:tgtEl>
                                          <p:spTgt spid="13">
                                            <p:txEl>
                                              <p:pRg st="0" end="0"/>
                                            </p:txEl>
                                          </p:spTgt>
                                        </p:tgtEl>
                                        <p:attrNameLst>
                                          <p:attrName>style.visibility</p:attrName>
                                        </p:attrNameLst>
                                      </p:cBhvr>
                                      <p:to>
                                        <p:strVal val="visible"/>
                                      </p:to>
                                    </p:set>
                                    <p:animEffect transition="in" filter="wipe(left)">
                                      <p:cBhvr>
                                        <p:cTn id="60" dur="500"/>
                                        <p:tgtEl>
                                          <p:spTgt spid="13">
                                            <p:txEl>
                                              <p:pRg st="0" end="0"/>
                                            </p:txEl>
                                          </p:spTgt>
                                        </p:tgtEl>
                                      </p:cBhvr>
                                    </p:animEffect>
                                  </p:childTnLst>
                                </p:cTn>
                              </p:par>
                            </p:childTnLst>
                          </p:cTn>
                        </p:par>
                        <p:par>
                          <p:cTn id="61" fill="hold" nodeType="afterGroup">
                            <p:stCondLst>
                              <p:cond delay="1000"/>
                            </p:stCondLst>
                            <p:childTnLst>
                              <p:par>
                                <p:cTn id="62" presetID="22" presetClass="entr" presetSubtype="8" fill="hold" grpId="0" nodeType="afterEffect">
                                  <p:stCondLst>
                                    <p:cond delay="0"/>
                                  </p:stCondLst>
                                  <p:childTnLst>
                                    <p:set>
                                      <p:cBhvr>
                                        <p:cTn id="63" dur="1" fill="hold">
                                          <p:stCondLst>
                                            <p:cond delay="0"/>
                                          </p:stCondLst>
                                        </p:cTn>
                                        <p:tgtEl>
                                          <p:spTgt spid="14"/>
                                        </p:tgtEl>
                                        <p:attrNameLst>
                                          <p:attrName>style.visibility</p:attrName>
                                        </p:attrNameLst>
                                      </p:cBhvr>
                                      <p:to>
                                        <p:strVal val="visible"/>
                                      </p:to>
                                    </p:set>
                                    <p:animEffect transition="in" filter="wipe(left)">
                                      <p:cBhvr>
                                        <p:cTn id="64" dur="500"/>
                                        <p:tgtEl>
                                          <p:spTgt spid="14"/>
                                        </p:tgtEl>
                                      </p:cBhvr>
                                    </p:animEffect>
                                  </p:childTnLst>
                                </p:cTn>
                              </p:par>
                            </p:childTnLst>
                          </p:cTn>
                        </p:par>
                      </p:childTnLst>
                    </p:cTn>
                  </p:par>
                  <p:par>
                    <p:cTn id="65" fill="hold" nodeType="clickPar">
                      <p:stCondLst>
                        <p:cond delay="indefinite"/>
                      </p:stCondLst>
                      <p:childTnLst>
                        <p:par>
                          <p:cTn id="66" fill="hold" nodeType="withGroup">
                            <p:stCondLst>
                              <p:cond delay="0"/>
                            </p:stCondLst>
                            <p:childTnLst>
                              <p:par>
                                <p:cTn id="67" presetID="1" presetClass="entr" presetSubtype="0" fill="hold" nodeType="clickEffect">
                                  <p:stCondLst>
                                    <p:cond delay="0"/>
                                  </p:stCondLst>
                                  <p:childTnLst>
                                    <p:set>
                                      <p:cBhvr>
                                        <p:cTn id="6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utoUpdateAnimBg="0"/>
      <p:bldP spid="4" grpId="0" autoUpdateAnimBg="0"/>
      <p:bldP spid="5" grpId="0" autoUpdateAnimBg="0"/>
      <p:bldP spid="6" grpId="0" autoUpdateAnimBg="0"/>
      <p:bldP spid="8" grpId="0" autoUpdateAnimBg="0"/>
      <p:bldP spid="9" grpId="0" autoUpdateAnimBg="0"/>
      <p:bldP spid="11" grpId="0" build="p" autoUpdateAnimBg="0" advAuto="0"/>
      <p:bldP spid="13" grpId="0" build="p" autoUpdateAnimBg="0" advAuto="0"/>
      <p:bldP spid="14" grpId="0" autoUpdateAnimBg="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3012" name="Object 4">
            <a:extLst>
              <a:ext uri="{FF2B5EF4-FFF2-40B4-BE49-F238E27FC236}">
                <a16:creationId xmlns:a16="http://schemas.microsoft.com/office/drawing/2014/main" id="{29CB2125-FE1D-0F85-074D-0D27F0526F65}"/>
              </a:ext>
            </a:extLst>
          </p:cNvPr>
          <p:cNvGraphicFramePr>
            <a:graphicFrameLocks noChangeAspect="1"/>
          </p:cNvGraphicFramePr>
          <p:nvPr/>
        </p:nvGraphicFramePr>
        <p:xfrm>
          <a:off x="3014663" y="223838"/>
          <a:ext cx="4505325" cy="1079500"/>
        </p:xfrm>
        <a:graphic>
          <a:graphicData uri="http://schemas.openxmlformats.org/presentationml/2006/ole">
            <mc:AlternateContent xmlns:mc="http://schemas.openxmlformats.org/markup-compatibility/2006">
              <mc:Choice xmlns:v="urn:schemas-microsoft-com:vml" Requires="v">
                <p:oleObj name="Equation" r:id="rId2" imgW="4413208" imgH="984047" progId="Equation.3">
                  <p:embed/>
                </p:oleObj>
              </mc:Choice>
              <mc:Fallback>
                <p:oleObj name="Equation" r:id="rId2" imgW="4413208" imgH="984047" progId="Equation.3">
                  <p:embed/>
                  <p:pic>
                    <p:nvPicPr>
                      <p:cNvPr id="43012" name="Object 4">
                        <a:extLst>
                          <a:ext uri="{FF2B5EF4-FFF2-40B4-BE49-F238E27FC236}">
                            <a16:creationId xmlns:a16="http://schemas.microsoft.com/office/drawing/2014/main" id="{29CB2125-FE1D-0F85-074D-0D27F0526F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14663" y="223838"/>
                        <a:ext cx="4505325" cy="1079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3013" name="Text Box 5">
            <a:extLst>
              <a:ext uri="{FF2B5EF4-FFF2-40B4-BE49-F238E27FC236}">
                <a16:creationId xmlns:a16="http://schemas.microsoft.com/office/drawing/2014/main" id="{DDBD2D3F-FE28-368F-91DD-A616AF4C6BAB}"/>
              </a:ext>
            </a:extLst>
          </p:cNvPr>
          <p:cNvSpPr txBox="1">
            <a:spLocks noChangeArrowheads="1"/>
          </p:cNvSpPr>
          <p:nvPr/>
        </p:nvSpPr>
        <p:spPr bwMode="auto">
          <a:xfrm>
            <a:off x="1898650" y="512763"/>
            <a:ext cx="8382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zh-CN" altLang="en-US" sz="2800" b="1">
                <a:solidFill>
                  <a:schemeClr val="accent2"/>
                </a:solidFill>
                <a:latin typeface="Times New Roman" panose="02020603050405020304" pitchFamily="18" charset="0"/>
                <a:ea typeface="楷体_GB2312" pitchFamily="49" charset="-122"/>
              </a:rPr>
              <a:t>证</a:t>
            </a:r>
            <a:r>
              <a:rPr kumimoji="1" lang="en-US" altLang="zh-CN" sz="2800" b="1">
                <a:solidFill>
                  <a:schemeClr val="accent2"/>
                </a:solidFill>
                <a:latin typeface="Times New Roman" panose="02020603050405020304" pitchFamily="18" charset="0"/>
                <a:ea typeface="楷体_GB2312" pitchFamily="49" charset="-122"/>
              </a:rPr>
              <a:t>:</a:t>
            </a:r>
            <a:endParaRPr kumimoji="1" lang="en-US" altLang="zh-CN" sz="2800">
              <a:solidFill>
                <a:schemeClr val="accent2"/>
              </a:solidFill>
              <a:latin typeface="Times New Roman" panose="02020603050405020304" pitchFamily="18" charset="0"/>
              <a:ea typeface="楷体_GB2312" pitchFamily="49" charset="-122"/>
            </a:endParaRPr>
          </a:p>
        </p:txBody>
      </p:sp>
      <p:sp>
        <p:nvSpPr>
          <p:cNvPr id="43014" name="Text Box 6">
            <a:extLst>
              <a:ext uri="{FF2B5EF4-FFF2-40B4-BE49-F238E27FC236}">
                <a16:creationId xmlns:a16="http://schemas.microsoft.com/office/drawing/2014/main" id="{1F534934-255D-08EB-028A-02515846B912}"/>
              </a:ext>
            </a:extLst>
          </p:cNvPr>
          <p:cNvSpPr txBox="1">
            <a:spLocks noChangeArrowheads="1"/>
          </p:cNvSpPr>
          <p:nvPr/>
        </p:nvSpPr>
        <p:spPr bwMode="auto">
          <a:xfrm>
            <a:off x="1898650" y="1447800"/>
            <a:ext cx="19812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en-US" altLang="zh-CN" sz="2800">
                <a:latin typeface="Times New Roman" panose="02020603050405020304" pitchFamily="18" charset="0"/>
                <a:ea typeface="楷体_GB2312" pitchFamily="49" charset="-122"/>
              </a:rPr>
              <a:t>1) </a:t>
            </a:r>
            <a:r>
              <a:rPr kumimoji="1" lang="zh-CN" altLang="en-US" sz="2800">
                <a:latin typeface="Times New Roman" panose="02020603050405020304" pitchFamily="18" charset="0"/>
                <a:ea typeface="楷体_GB2312" pitchFamily="49" charset="-122"/>
              </a:rPr>
              <a:t>若</a:t>
            </a:r>
            <a:r>
              <a:rPr kumimoji="1" lang="zh-CN" altLang="en-US" sz="2800" i="1">
                <a:latin typeface="Times New Roman" panose="02020603050405020304" pitchFamily="18" charset="0"/>
                <a:ea typeface="楷体_GB2312" pitchFamily="49" charset="-122"/>
                <a:sym typeface="Symbol" panose="05050102010706020507" pitchFamily="18" charset="2"/>
              </a:rPr>
              <a:t> </a:t>
            </a:r>
            <a:r>
              <a:rPr kumimoji="1" lang="zh-CN" altLang="en-US" sz="2800">
                <a:latin typeface="Times New Roman" panose="02020603050405020304" pitchFamily="18" charset="0"/>
                <a:ea typeface="楷体_GB2312" pitchFamily="49" charset="-122"/>
                <a:sym typeface="Symbol" panose="05050102010706020507" pitchFamily="18" charset="2"/>
              </a:rPr>
              <a:t>≠</a:t>
            </a:r>
            <a:r>
              <a:rPr kumimoji="1" lang="en-US" altLang="zh-CN" sz="2800">
                <a:latin typeface="Times New Roman" panose="02020603050405020304" pitchFamily="18" charset="0"/>
                <a:ea typeface="楷体_GB2312" pitchFamily="49" charset="-122"/>
                <a:sym typeface="Symbol" panose="05050102010706020507" pitchFamily="18" charset="2"/>
              </a:rPr>
              <a:t>0,</a:t>
            </a:r>
          </a:p>
        </p:txBody>
      </p:sp>
      <p:sp>
        <p:nvSpPr>
          <p:cNvPr id="43015" name="Text Box 7">
            <a:extLst>
              <a:ext uri="{FF2B5EF4-FFF2-40B4-BE49-F238E27FC236}">
                <a16:creationId xmlns:a16="http://schemas.microsoft.com/office/drawing/2014/main" id="{E66BB2C3-E0B2-8B4C-1BA7-CA520DAA8CC4}"/>
              </a:ext>
            </a:extLst>
          </p:cNvPr>
          <p:cNvSpPr txBox="1">
            <a:spLocks noChangeArrowheads="1"/>
          </p:cNvSpPr>
          <p:nvPr/>
        </p:nvSpPr>
        <p:spPr bwMode="auto">
          <a:xfrm>
            <a:off x="3733800" y="1447800"/>
            <a:ext cx="3962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zh-CN" altLang="en-US" sz="2800">
                <a:latin typeface="Times New Roman" panose="02020603050405020304" pitchFamily="18" charset="0"/>
                <a:ea typeface="楷体_GB2312" pitchFamily="49" charset="-122"/>
              </a:rPr>
              <a:t>则根据比值审敛法可知</a:t>
            </a:r>
            <a:r>
              <a:rPr kumimoji="1" lang="en-US" altLang="zh-CN" sz="2800">
                <a:latin typeface="Times New Roman" panose="02020603050405020304" pitchFamily="18" charset="0"/>
                <a:ea typeface="楷体_GB2312" pitchFamily="49" charset="-122"/>
              </a:rPr>
              <a:t>:</a:t>
            </a:r>
          </a:p>
        </p:txBody>
      </p:sp>
      <p:sp>
        <p:nvSpPr>
          <p:cNvPr id="43016" name="Text Box 8">
            <a:extLst>
              <a:ext uri="{FF2B5EF4-FFF2-40B4-BE49-F238E27FC236}">
                <a16:creationId xmlns:a16="http://schemas.microsoft.com/office/drawing/2014/main" id="{932F4DE8-4D14-C14E-D1F4-FB2E56C8859A}"/>
              </a:ext>
            </a:extLst>
          </p:cNvPr>
          <p:cNvSpPr txBox="1">
            <a:spLocks noChangeArrowheads="1"/>
          </p:cNvSpPr>
          <p:nvPr/>
        </p:nvSpPr>
        <p:spPr bwMode="auto">
          <a:xfrm>
            <a:off x="3157538" y="1952625"/>
            <a:ext cx="7620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zh-CN" altLang="en-US" sz="2800">
                <a:latin typeface="Times New Roman" panose="02020603050405020304" pitchFamily="18" charset="0"/>
                <a:ea typeface="楷体_GB2312" pitchFamily="49" charset="-122"/>
              </a:rPr>
              <a:t>当</a:t>
            </a:r>
          </a:p>
        </p:txBody>
      </p:sp>
      <p:graphicFrame>
        <p:nvGraphicFramePr>
          <p:cNvPr id="43017" name="Object 9">
            <a:extLst>
              <a:ext uri="{FF2B5EF4-FFF2-40B4-BE49-F238E27FC236}">
                <a16:creationId xmlns:a16="http://schemas.microsoft.com/office/drawing/2014/main" id="{559683AE-776F-A3B5-0F20-D58EF6F9E60C}"/>
              </a:ext>
            </a:extLst>
          </p:cNvPr>
          <p:cNvGraphicFramePr>
            <a:graphicFrameLocks noChangeAspect="1"/>
          </p:cNvGraphicFramePr>
          <p:nvPr/>
        </p:nvGraphicFramePr>
        <p:xfrm>
          <a:off x="3733800" y="2024063"/>
          <a:ext cx="1371600" cy="473075"/>
        </p:xfrm>
        <a:graphic>
          <a:graphicData uri="http://schemas.openxmlformats.org/presentationml/2006/ole">
            <mc:AlternateContent xmlns:mc="http://schemas.openxmlformats.org/markup-compatibility/2006">
              <mc:Choice xmlns:v="urn:schemas-microsoft-com:vml" Requires="v">
                <p:oleObj name="Equation" r:id="rId4" imgW="1276392" imgH="374515" progId="Equation.3">
                  <p:embed/>
                </p:oleObj>
              </mc:Choice>
              <mc:Fallback>
                <p:oleObj name="Equation" r:id="rId4" imgW="1276392" imgH="374515" progId="Equation.3">
                  <p:embed/>
                  <p:pic>
                    <p:nvPicPr>
                      <p:cNvPr id="43017" name="Object 9">
                        <a:extLst>
                          <a:ext uri="{FF2B5EF4-FFF2-40B4-BE49-F238E27FC236}">
                            <a16:creationId xmlns:a16="http://schemas.microsoft.com/office/drawing/2014/main" id="{559683AE-776F-A3B5-0F20-D58EF6F9E60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33800" y="2024063"/>
                        <a:ext cx="1371600" cy="473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3018" name="Text Box 10">
            <a:extLst>
              <a:ext uri="{FF2B5EF4-FFF2-40B4-BE49-F238E27FC236}">
                <a16:creationId xmlns:a16="http://schemas.microsoft.com/office/drawing/2014/main" id="{BE65F1B1-8C08-C830-8B7E-B1036EB25D2E}"/>
              </a:ext>
            </a:extLst>
          </p:cNvPr>
          <p:cNvSpPr txBox="1">
            <a:spLocks noChangeArrowheads="1"/>
          </p:cNvSpPr>
          <p:nvPr/>
        </p:nvSpPr>
        <p:spPr bwMode="auto">
          <a:xfrm>
            <a:off x="7694613" y="1952625"/>
            <a:ext cx="2133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zh-CN" altLang="en-US" sz="2800">
                <a:latin typeface="Times New Roman" panose="02020603050405020304" pitchFamily="18" charset="0"/>
                <a:ea typeface="楷体_GB2312" pitchFamily="49" charset="-122"/>
              </a:rPr>
              <a:t>原级数收敛</a:t>
            </a:r>
            <a:r>
              <a:rPr kumimoji="1" lang="en-US" altLang="zh-CN" sz="2800">
                <a:latin typeface="Times New Roman" panose="02020603050405020304" pitchFamily="18" charset="0"/>
                <a:ea typeface="楷体_GB2312" pitchFamily="49" charset="-122"/>
              </a:rPr>
              <a:t>;</a:t>
            </a:r>
          </a:p>
        </p:txBody>
      </p:sp>
      <p:sp>
        <p:nvSpPr>
          <p:cNvPr id="43019" name="Text Box 11">
            <a:extLst>
              <a:ext uri="{FF2B5EF4-FFF2-40B4-BE49-F238E27FC236}">
                <a16:creationId xmlns:a16="http://schemas.microsoft.com/office/drawing/2014/main" id="{D01C8920-5D08-FC23-6827-47B27E10161B}"/>
              </a:ext>
            </a:extLst>
          </p:cNvPr>
          <p:cNvSpPr txBox="1">
            <a:spLocks noChangeArrowheads="1"/>
          </p:cNvSpPr>
          <p:nvPr/>
        </p:nvSpPr>
        <p:spPr bwMode="auto">
          <a:xfrm>
            <a:off x="3157538" y="2455863"/>
            <a:ext cx="6858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zh-CN" altLang="en-US" sz="2800">
                <a:latin typeface="Times New Roman" panose="02020603050405020304" pitchFamily="18" charset="0"/>
                <a:ea typeface="楷体_GB2312" pitchFamily="49" charset="-122"/>
              </a:rPr>
              <a:t>当</a:t>
            </a:r>
          </a:p>
        </p:txBody>
      </p:sp>
      <p:graphicFrame>
        <p:nvGraphicFramePr>
          <p:cNvPr id="43020" name="Object 12">
            <a:extLst>
              <a:ext uri="{FF2B5EF4-FFF2-40B4-BE49-F238E27FC236}">
                <a16:creationId xmlns:a16="http://schemas.microsoft.com/office/drawing/2014/main" id="{1303296F-ED79-A470-B82B-29D233087158}"/>
              </a:ext>
            </a:extLst>
          </p:cNvPr>
          <p:cNvGraphicFramePr>
            <a:graphicFrameLocks noChangeAspect="1"/>
          </p:cNvGraphicFramePr>
          <p:nvPr/>
        </p:nvGraphicFramePr>
        <p:xfrm>
          <a:off x="3733800" y="2528888"/>
          <a:ext cx="1384300" cy="473075"/>
        </p:xfrm>
        <a:graphic>
          <a:graphicData uri="http://schemas.openxmlformats.org/presentationml/2006/ole">
            <mc:AlternateContent xmlns:mc="http://schemas.openxmlformats.org/markup-compatibility/2006">
              <mc:Choice xmlns:v="urn:schemas-microsoft-com:vml" Requires="v">
                <p:oleObj name="Equation" r:id="rId6" imgW="1289109" imgH="374515" progId="Equation.3">
                  <p:embed/>
                </p:oleObj>
              </mc:Choice>
              <mc:Fallback>
                <p:oleObj name="Equation" r:id="rId6" imgW="1289109" imgH="374515" progId="Equation.3">
                  <p:embed/>
                  <p:pic>
                    <p:nvPicPr>
                      <p:cNvPr id="43020" name="Object 12">
                        <a:extLst>
                          <a:ext uri="{FF2B5EF4-FFF2-40B4-BE49-F238E27FC236}">
                            <a16:creationId xmlns:a16="http://schemas.microsoft.com/office/drawing/2014/main" id="{1303296F-ED79-A470-B82B-29D23308715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33800" y="2528888"/>
                        <a:ext cx="1384300" cy="473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3021" name="Text Box 13">
            <a:extLst>
              <a:ext uri="{FF2B5EF4-FFF2-40B4-BE49-F238E27FC236}">
                <a16:creationId xmlns:a16="http://schemas.microsoft.com/office/drawing/2014/main" id="{7B0895E4-6BF1-ED02-E587-8AC2242E2EC5}"/>
              </a:ext>
            </a:extLst>
          </p:cNvPr>
          <p:cNvSpPr txBox="1">
            <a:spLocks noChangeArrowheads="1"/>
          </p:cNvSpPr>
          <p:nvPr/>
        </p:nvSpPr>
        <p:spPr bwMode="auto">
          <a:xfrm>
            <a:off x="7694613" y="2528888"/>
            <a:ext cx="21336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zh-CN" altLang="en-US" sz="2800">
                <a:latin typeface="Times New Roman" panose="02020603050405020304" pitchFamily="18" charset="0"/>
                <a:ea typeface="楷体_GB2312" pitchFamily="49" charset="-122"/>
              </a:rPr>
              <a:t>原级数发散</a:t>
            </a:r>
            <a:r>
              <a:rPr kumimoji="1" lang="en-US" altLang="zh-CN" sz="2800">
                <a:latin typeface="Times New Roman" panose="02020603050405020304" pitchFamily="18" charset="0"/>
                <a:ea typeface="楷体_GB2312" pitchFamily="49" charset="-122"/>
              </a:rPr>
              <a:t>.</a:t>
            </a:r>
          </a:p>
        </p:txBody>
      </p:sp>
      <p:graphicFrame>
        <p:nvGraphicFramePr>
          <p:cNvPr id="43022" name="Object 14">
            <a:extLst>
              <a:ext uri="{FF2B5EF4-FFF2-40B4-BE49-F238E27FC236}">
                <a16:creationId xmlns:a16="http://schemas.microsoft.com/office/drawing/2014/main" id="{184FE9EA-01FB-2258-32DB-7827D0710FBA}"/>
              </a:ext>
            </a:extLst>
          </p:cNvPr>
          <p:cNvGraphicFramePr>
            <a:graphicFrameLocks noChangeAspect="1"/>
          </p:cNvGraphicFramePr>
          <p:nvPr/>
        </p:nvGraphicFramePr>
        <p:xfrm>
          <a:off x="7694613" y="512763"/>
          <a:ext cx="1019175" cy="469900"/>
        </p:xfrm>
        <a:graphic>
          <a:graphicData uri="http://schemas.openxmlformats.org/presentationml/2006/ole">
            <mc:AlternateContent xmlns:mc="http://schemas.openxmlformats.org/markup-compatibility/2006">
              <mc:Choice xmlns:v="urn:schemas-microsoft-com:vml" Requires="v">
                <p:oleObj name="Equation" r:id="rId8" imgW="914198" imgH="374515" progId="Equation.3">
                  <p:embed/>
                </p:oleObj>
              </mc:Choice>
              <mc:Fallback>
                <p:oleObj name="Equation" r:id="rId8" imgW="914198" imgH="374515" progId="Equation.3">
                  <p:embed/>
                  <p:pic>
                    <p:nvPicPr>
                      <p:cNvPr id="43022" name="Object 14">
                        <a:extLst>
                          <a:ext uri="{FF2B5EF4-FFF2-40B4-BE49-F238E27FC236}">
                            <a16:creationId xmlns:a16="http://schemas.microsoft.com/office/drawing/2014/main" id="{184FE9EA-01FB-2258-32DB-7827D0710FBA}"/>
                          </a:ext>
                        </a:extLst>
                      </p:cNvPr>
                      <p:cNvPicPr>
                        <a:picLocks noChangeAspect="1" noChangeArrowheads="1"/>
                      </p:cNvPicPr>
                      <p:nvPr/>
                    </p:nvPicPr>
                    <p:blipFill>
                      <a:blip r:embed="rId9">
                        <a:grayscl/>
                        <a:biLevel thresh="50000"/>
                        <a:extLst>
                          <a:ext uri="{28A0092B-C50C-407E-A947-70E740481C1C}">
                            <a14:useLocalDpi xmlns:a14="http://schemas.microsoft.com/office/drawing/2010/main" val="0"/>
                          </a:ext>
                        </a:extLst>
                      </a:blip>
                      <a:srcRect/>
                      <a:stretch>
                        <a:fillRect/>
                      </a:stretch>
                    </p:blipFill>
                    <p:spPr bwMode="auto">
                      <a:xfrm>
                        <a:off x="7694613" y="512763"/>
                        <a:ext cx="1019175" cy="469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3023" name="Text Box 15">
            <a:extLst>
              <a:ext uri="{FF2B5EF4-FFF2-40B4-BE49-F238E27FC236}">
                <a16:creationId xmlns:a16="http://schemas.microsoft.com/office/drawing/2014/main" id="{787439F7-029A-BD86-EA45-5D9532B7FBD3}"/>
              </a:ext>
            </a:extLst>
          </p:cNvPr>
          <p:cNvSpPr txBox="1">
            <a:spLocks noChangeArrowheads="1"/>
          </p:cNvSpPr>
          <p:nvPr/>
        </p:nvSpPr>
        <p:spPr bwMode="auto">
          <a:xfrm>
            <a:off x="5391150" y="1952625"/>
            <a:ext cx="685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zh-CN" altLang="en-US" sz="2800">
                <a:latin typeface="Times New Roman" panose="02020603050405020304" pitchFamily="18" charset="0"/>
                <a:ea typeface="楷体_GB2312" pitchFamily="49" charset="-122"/>
              </a:rPr>
              <a:t>即</a:t>
            </a:r>
          </a:p>
        </p:txBody>
      </p:sp>
      <p:graphicFrame>
        <p:nvGraphicFramePr>
          <p:cNvPr id="43024" name="Object 16">
            <a:extLst>
              <a:ext uri="{FF2B5EF4-FFF2-40B4-BE49-F238E27FC236}">
                <a16:creationId xmlns:a16="http://schemas.microsoft.com/office/drawing/2014/main" id="{DA7BED34-0E47-32DC-74D1-28FE24242938}"/>
              </a:ext>
            </a:extLst>
          </p:cNvPr>
          <p:cNvGraphicFramePr>
            <a:graphicFrameLocks noChangeAspect="1"/>
          </p:cNvGraphicFramePr>
          <p:nvPr/>
        </p:nvGraphicFramePr>
        <p:xfrm>
          <a:off x="5965825" y="1952625"/>
          <a:ext cx="1019175" cy="596900"/>
        </p:xfrm>
        <a:graphic>
          <a:graphicData uri="http://schemas.openxmlformats.org/presentationml/2006/ole">
            <mc:AlternateContent xmlns:mc="http://schemas.openxmlformats.org/markup-compatibility/2006">
              <mc:Choice xmlns:v="urn:schemas-microsoft-com:vml" Requires="v">
                <p:oleObj name="Equation" r:id="rId10" imgW="914198" imgH="495097" progId="Equation.3">
                  <p:embed/>
                </p:oleObj>
              </mc:Choice>
              <mc:Fallback>
                <p:oleObj name="Equation" r:id="rId10" imgW="914198" imgH="495097" progId="Equation.3">
                  <p:embed/>
                  <p:pic>
                    <p:nvPicPr>
                      <p:cNvPr id="43024" name="Object 16">
                        <a:extLst>
                          <a:ext uri="{FF2B5EF4-FFF2-40B4-BE49-F238E27FC236}">
                            <a16:creationId xmlns:a16="http://schemas.microsoft.com/office/drawing/2014/main" id="{DA7BED34-0E47-32DC-74D1-28FE24242938}"/>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965825" y="1952625"/>
                        <a:ext cx="1019175" cy="596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3025" name="Text Box 17">
            <a:extLst>
              <a:ext uri="{FF2B5EF4-FFF2-40B4-BE49-F238E27FC236}">
                <a16:creationId xmlns:a16="http://schemas.microsoft.com/office/drawing/2014/main" id="{54B32EBC-AFAC-9FD7-DB28-725B6D7CFC5C}"/>
              </a:ext>
            </a:extLst>
          </p:cNvPr>
          <p:cNvSpPr txBox="1">
            <a:spLocks noChangeArrowheads="1"/>
          </p:cNvSpPr>
          <p:nvPr/>
        </p:nvSpPr>
        <p:spPr bwMode="auto">
          <a:xfrm>
            <a:off x="7046913" y="1952625"/>
            <a:ext cx="6286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zh-CN" altLang="en-US" sz="2800">
                <a:latin typeface="Times New Roman" panose="02020603050405020304" pitchFamily="18" charset="0"/>
                <a:ea typeface="楷体_GB2312" pitchFamily="49" charset="-122"/>
              </a:rPr>
              <a:t>时</a:t>
            </a:r>
            <a:r>
              <a:rPr kumimoji="1" lang="en-US" altLang="zh-CN" sz="2800">
                <a:latin typeface="Times New Roman" panose="02020603050405020304" pitchFamily="18" charset="0"/>
                <a:ea typeface="楷体_GB2312" pitchFamily="49" charset="-122"/>
              </a:rPr>
              <a:t>,</a:t>
            </a:r>
          </a:p>
        </p:txBody>
      </p:sp>
      <p:sp>
        <p:nvSpPr>
          <p:cNvPr id="43026" name="Text Box 18">
            <a:extLst>
              <a:ext uri="{FF2B5EF4-FFF2-40B4-BE49-F238E27FC236}">
                <a16:creationId xmlns:a16="http://schemas.microsoft.com/office/drawing/2014/main" id="{D68B106C-1CCC-5B60-9A8F-6004D3C82DB5}"/>
              </a:ext>
            </a:extLst>
          </p:cNvPr>
          <p:cNvSpPr txBox="1">
            <a:spLocks noChangeArrowheads="1"/>
          </p:cNvSpPr>
          <p:nvPr/>
        </p:nvSpPr>
        <p:spPr bwMode="auto">
          <a:xfrm>
            <a:off x="5391150" y="2455863"/>
            <a:ext cx="785813"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zh-CN" altLang="en-US" sz="2800">
                <a:latin typeface="Times New Roman" panose="02020603050405020304" pitchFamily="18" charset="0"/>
                <a:ea typeface="楷体_GB2312" pitchFamily="49" charset="-122"/>
              </a:rPr>
              <a:t>即</a:t>
            </a:r>
          </a:p>
        </p:txBody>
      </p:sp>
      <p:sp>
        <p:nvSpPr>
          <p:cNvPr id="43027" name="Text Box 19">
            <a:extLst>
              <a:ext uri="{FF2B5EF4-FFF2-40B4-BE49-F238E27FC236}">
                <a16:creationId xmlns:a16="http://schemas.microsoft.com/office/drawing/2014/main" id="{410F4346-5A53-1433-0E3F-8E861BC7CB3C}"/>
              </a:ext>
            </a:extLst>
          </p:cNvPr>
          <p:cNvSpPr txBox="1">
            <a:spLocks noChangeArrowheads="1"/>
          </p:cNvSpPr>
          <p:nvPr/>
        </p:nvSpPr>
        <p:spPr bwMode="auto">
          <a:xfrm>
            <a:off x="7046913" y="2455863"/>
            <a:ext cx="6286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zh-CN" altLang="en-US" sz="2800">
                <a:latin typeface="Times New Roman" panose="02020603050405020304" pitchFamily="18" charset="0"/>
                <a:ea typeface="楷体_GB2312" pitchFamily="49" charset="-122"/>
              </a:rPr>
              <a:t>时</a:t>
            </a:r>
            <a:r>
              <a:rPr kumimoji="1" lang="en-US" altLang="zh-CN" sz="2800">
                <a:latin typeface="Times New Roman" panose="02020603050405020304" pitchFamily="18" charset="0"/>
                <a:ea typeface="楷体_GB2312" pitchFamily="49" charset="-122"/>
              </a:rPr>
              <a:t>,</a:t>
            </a:r>
          </a:p>
        </p:txBody>
      </p:sp>
      <p:graphicFrame>
        <p:nvGraphicFramePr>
          <p:cNvPr id="43028" name="Object 20">
            <a:extLst>
              <a:ext uri="{FF2B5EF4-FFF2-40B4-BE49-F238E27FC236}">
                <a16:creationId xmlns:a16="http://schemas.microsoft.com/office/drawing/2014/main" id="{AB886FC8-51D2-836D-2CAB-A1B3B592FD15}"/>
              </a:ext>
            </a:extLst>
          </p:cNvPr>
          <p:cNvGraphicFramePr>
            <a:graphicFrameLocks noChangeAspect="1"/>
          </p:cNvGraphicFramePr>
          <p:nvPr/>
        </p:nvGraphicFramePr>
        <p:xfrm>
          <a:off x="5965825" y="2528888"/>
          <a:ext cx="1019175" cy="596900"/>
        </p:xfrm>
        <a:graphic>
          <a:graphicData uri="http://schemas.openxmlformats.org/presentationml/2006/ole">
            <mc:AlternateContent xmlns:mc="http://schemas.openxmlformats.org/markup-compatibility/2006">
              <mc:Choice xmlns:v="urn:schemas-microsoft-com:vml" Requires="v">
                <p:oleObj name="Equation" r:id="rId12" imgW="914198" imgH="495097" progId="Equation.3">
                  <p:embed/>
                </p:oleObj>
              </mc:Choice>
              <mc:Fallback>
                <p:oleObj name="Equation" r:id="rId12" imgW="914198" imgH="495097" progId="Equation.3">
                  <p:embed/>
                  <p:pic>
                    <p:nvPicPr>
                      <p:cNvPr id="43028" name="Object 20">
                        <a:extLst>
                          <a:ext uri="{FF2B5EF4-FFF2-40B4-BE49-F238E27FC236}">
                            <a16:creationId xmlns:a16="http://schemas.microsoft.com/office/drawing/2014/main" id="{AB886FC8-51D2-836D-2CAB-A1B3B592FD15}"/>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965825" y="2528888"/>
                        <a:ext cx="1019175" cy="596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3029" name="Text Box 21">
            <a:extLst>
              <a:ext uri="{FF2B5EF4-FFF2-40B4-BE49-F238E27FC236}">
                <a16:creationId xmlns:a16="http://schemas.microsoft.com/office/drawing/2014/main" id="{CCBA32C9-9759-47D1-458A-3C9D20BBCDB9}"/>
              </a:ext>
            </a:extLst>
          </p:cNvPr>
          <p:cNvSpPr txBox="1">
            <a:spLocks noChangeArrowheads="1"/>
          </p:cNvSpPr>
          <p:nvPr/>
        </p:nvSpPr>
        <p:spPr bwMode="auto">
          <a:xfrm>
            <a:off x="2362200" y="3124200"/>
            <a:ext cx="3733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zh-CN" altLang="en-US" sz="2800">
                <a:latin typeface="Times New Roman" panose="02020603050405020304" pitchFamily="18" charset="0"/>
                <a:ea typeface="楷体_GB2312" pitchFamily="49" charset="-122"/>
              </a:rPr>
              <a:t>因此级数的收敛半径</a:t>
            </a:r>
          </a:p>
        </p:txBody>
      </p:sp>
      <p:graphicFrame>
        <p:nvGraphicFramePr>
          <p:cNvPr id="43030" name="Object 22">
            <a:extLst>
              <a:ext uri="{FF2B5EF4-FFF2-40B4-BE49-F238E27FC236}">
                <a16:creationId xmlns:a16="http://schemas.microsoft.com/office/drawing/2014/main" id="{82D307DA-5D9A-D6BA-F09F-72294A00ED36}"/>
              </a:ext>
            </a:extLst>
          </p:cNvPr>
          <p:cNvGraphicFramePr>
            <a:graphicFrameLocks noChangeAspect="1"/>
          </p:cNvGraphicFramePr>
          <p:nvPr/>
        </p:nvGraphicFramePr>
        <p:xfrm>
          <a:off x="5867400" y="3048000"/>
          <a:ext cx="1066800" cy="927100"/>
        </p:xfrm>
        <a:graphic>
          <a:graphicData uri="http://schemas.openxmlformats.org/presentationml/2006/ole">
            <mc:AlternateContent xmlns:mc="http://schemas.openxmlformats.org/markup-compatibility/2006">
              <mc:Choice xmlns:v="urn:schemas-microsoft-com:vml" Requires="v">
                <p:oleObj name="Equation" r:id="rId14" imgW="971659" imgH="831782" progId="Equation.3">
                  <p:embed/>
                </p:oleObj>
              </mc:Choice>
              <mc:Fallback>
                <p:oleObj name="Equation" r:id="rId14" imgW="971659" imgH="831782" progId="Equation.3">
                  <p:embed/>
                  <p:pic>
                    <p:nvPicPr>
                      <p:cNvPr id="43030" name="Object 22">
                        <a:extLst>
                          <a:ext uri="{FF2B5EF4-FFF2-40B4-BE49-F238E27FC236}">
                            <a16:creationId xmlns:a16="http://schemas.microsoft.com/office/drawing/2014/main" id="{82D307DA-5D9A-D6BA-F09F-72294A00ED36}"/>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867400" y="3048000"/>
                        <a:ext cx="1066800" cy="927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3031" name="Text Box 23">
            <a:extLst>
              <a:ext uri="{FF2B5EF4-FFF2-40B4-BE49-F238E27FC236}">
                <a16:creationId xmlns:a16="http://schemas.microsoft.com/office/drawing/2014/main" id="{31CC4D8C-B2A6-2543-47C5-764D586AD91A}"/>
              </a:ext>
            </a:extLst>
          </p:cNvPr>
          <p:cNvSpPr txBox="1">
            <a:spLocks noChangeArrowheads="1"/>
          </p:cNvSpPr>
          <p:nvPr/>
        </p:nvSpPr>
        <p:spPr bwMode="auto">
          <a:xfrm>
            <a:off x="2057400" y="3962400"/>
            <a:ext cx="1371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en-US" altLang="zh-CN" sz="2800">
                <a:latin typeface="Times New Roman" panose="02020603050405020304" pitchFamily="18" charset="0"/>
                <a:ea typeface="楷体_GB2312" pitchFamily="49" charset="-122"/>
              </a:rPr>
              <a:t>2)  </a:t>
            </a:r>
            <a:r>
              <a:rPr kumimoji="1" lang="zh-CN" altLang="en-US" sz="2800">
                <a:latin typeface="Times New Roman" panose="02020603050405020304" pitchFamily="18" charset="0"/>
                <a:ea typeface="楷体_GB2312" pitchFamily="49" charset="-122"/>
              </a:rPr>
              <a:t>若</a:t>
            </a:r>
          </a:p>
        </p:txBody>
      </p:sp>
      <p:graphicFrame>
        <p:nvGraphicFramePr>
          <p:cNvPr id="43032" name="Object 24">
            <a:extLst>
              <a:ext uri="{FF2B5EF4-FFF2-40B4-BE49-F238E27FC236}">
                <a16:creationId xmlns:a16="http://schemas.microsoft.com/office/drawing/2014/main" id="{03539318-A488-6C36-AE1C-446B232EB569}"/>
              </a:ext>
            </a:extLst>
          </p:cNvPr>
          <p:cNvGraphicFramePr>
            <a:graphicFrameLocks noChangeAspect="1"/>
          </p:cNvGraphicFramePr>
          <p:nvPr/>
        </p:nvGraphicFramePr>
        <p:xfrm>
          <a:off x="2971800" y="4027488"/>
          <a:ext cx="927100" cy="393700"/>
        </p:xfrm>
        <a:graphic>
          <a:graphicData uri="http://schemas.openxmlformats.org/presentationml/2006/ole">
            <mc:AlternateContent xmlns:mc="http://schemas.openxmlformats.org/markup-compatibility/2006">
              <mc:Choice xmlns:v="urn:schemas-microsoft-com:vml" Requires="v">
                <p:oleObj name="Equation" r:id="rId16" imgW="831774" imgH="298382" progId="Equation.3">
                  <p:embed/>
                </p:oleObj>
              </mc:Choice>
              <mc:Fallback>
                <p:oleObj name="Equation" r:id="rId16" imgW="831774" imgH="298382" progId="Equation.3">
                  <p:embed/>
                  <p:pic>
                    <p:nvPicPr>
                      <p:cNvPr id="43032" name="Object 24">
                        <a:extLst>
                          <a:ext uri="{FF2B5EF4-FFF2-40B4-BE49-F238E27FC236}">
                            <a16:creationId xmlns:a16="http://schemas.microsoft.com/office/drawing/2014/main" id="{03539318-A488-6C36-AE1C-446B232EB569}"/>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971800" y="4027488"/>
                        <a:ext cx="927100" cy="393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3033" name="Text Box 25">
            <a:extLst>
              <a:ext uri="{FF2B5EF4-FFF2-40B4-BE49-F238E27FC236}">
                <a16:creationId xmlns:a16="http://schemas.microsoft.com/office/drawing/2014/main" id="{E1A59B69-2899-D6DF-F0D4-EBACA2EF0D3C}"/>
              </a:ext>
            </a:extLst>
          </p:cNvPr>
          <p:cNvSpPr txBox="1">
            <a:spLocks noChangeArrowheads="1"/>
          </p:cNvSpPr>
          <p:nvPr/>
        </p:nvSpPr>
        <p:spPr bwMode="auto">
          <a:xfrm>
            <a:off x="3886200" y="3948113"/>
            <a:ext cx="48006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zh-CN" altLang="en-US" sz="2800">
                <a:latin typeface="Times New Roman" panose="02020603050405020304" pitchFamily="18" charset="0"/>
                <a:ea typeface="楷体_GB2312" pitchFamily="49" charset="-122"/>
              </a:rPr>
              <a:t>则根据比值审敛法可知</a:t>
            </a:r>
            <a:r>
              <a:rPr kumimoji="1" lang="en-US" altLang="zh-CN" sz="2800">
                <a:latin typeface="Times New Roman" panose="02020603050405020304" pitchFamily="18" charset="0"/>
                <a:ea typeface="楷体_GB2312" pitchFamily="49" charset="-122"/>
              </a:rPr>
              <a:t>,</a:t>
            </a:r>
          </a:p>
        </p:txBody>
      </p:sp>
      <p:graphicFrame>
        <p:nvGraphicFramePr>
          <p:cNvPr id="43034" name="Object 26">
            <a:extLst>
              <a:ext uri="{FF2B5EF4-FFF2-40B4-BE49-F238E27FC236}">
                <a16:creationId xmlns:a16="http://schemas.microsoft.com/office/drawing/2014/main" id="{6AF6796E-CBD7-C028-BA5C-70A3DE48CB97}"/>
              </a:ext>
            </a:extLst>
          </p:cNvPr>
          <p:cNvGraphicFramePr>
            <a:graphicFrameLocks noChangeAspect="1"/>
          </p:cNvGraphicFramePr>
          <p:nvPr/>
        </p:nvGraphicFramePr>
        <p:xfrm>
          <a:off x="4206875" y="4789488"/>
          <a:ext cx="1079500" cy="393700"/>
        </p:xfrm>
        <a:graphic>
          <a:graphicData uri="http://schemas.openxmlformats.org/presentationml/2006/ole">
            <mc:AlternateContent xmlns:mc="http://schemas.openxmlformats.org/markup-compatibility/2006">
              <mc:Choice xmlns:v="urn:schemas-microsoft-com:vml" Requires="v">
                <p:oleObj name="Equation" r:id="rId18" imgW="984376" imgH="298382" progId="Equation.3">
                  <p:embed/>
                </p:oleObj>
              </mc:Choice>
              <mc:Fallback>
                <p:oleObj name="Equation" r:id="rId18" imgW="984376" imgH="298382" progId="Equation.3">
                  <p:embed/>
                  <p:pic>
                    <p:nvPicPr>
                      <p:cNvPr id="43034" name="Object 26">
                        <a:extLst>
                          <a:ext uri="{FF2B5EF4-FFF2-40B4-BE49-F238E27FC236}">
                            <a16:creationId xmlns:a16="http://schemas.microsoft.com/office/drawing/2014/main" id="{6AF6796E-CBD7-C028-BA5C-70A3DE48CB97}"/>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4206875" y="4789488"/>
                        <a:ext cx="1079500" cy="393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3035" name="Text Box 27">
            <a:extLst>
              <a:ext uri="{FF2B5EF4-FFF2-40B4-BE49-F238E27FC236}">
                <a16:creationId xmlns:a16="http://schemas.microsoft.com/office/drawing/2014/main" id="{4519392E-1026-ED7E-6D8C-778943082510}"/>
              </a:ext>
            </a:extLst>
          </p:cNvPr>
          <p:cNvSpPr txBox="1">
            <a:spLocks noChangeArrowheads="1"/>
          </p:cNvSpPr>
          <p:nvPr/>
        </p:nvSpPr>
        <p:spPr bwMode="auto">
          <a:xfrm>
            <a:off x="1676400" y="4649788"/>
            <a:ext cx="20574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zh-CN" altLang="en-US" sz="2800">
                <a:latin typeface="Times New Roman" panose="02020603050405020304" pitchFamily="18" charset="0"/>
                <a:ea typeface="楷体_GB2312" pitchFamily="49" charset="-122"/>
              </a:rPr>
              <a:t>绝对收敛 </a:t>
            </a:r>
            <a:r>
              <a:rPr kumimoji="1" lang="en-US" altLang="zh-CN" sz="2800">
                <a:latin typeface="Times New Roman" panose="02020603050405020304" pitchFamily="18" charset="0"/>
                <a:ea typeface="楷体_GB2312" pitchFamily="49" charset="-122"/>
              </a:rPr>
              <a:t>,</a:t>
            </a:r>
          </a:p>
        </p:txBody>
      </p:sp>
      <p:sp>
        <p:nvSpPr>
          <p:cNvPr id="43036" name="Text Box 28">
            <a:extLst>
              <a:ext uri="{FF2B5EF4-FFF2-40B4-BE49-F238E27FC236}">
                <a16:creationId xmlns:a16="http://schemas.microsoft.com/office/drawing/2014/main" id="{30FE24E2-C782-2092-C0A8-D38687747ED4}"/>
              </a:ext>
            </a:extLst>
          </p:cNvPr>
          <p:cNvSpPr txBox="1">
            <a:spLocks noChangeArrowheads="1"/>
          </p:cNvSpPr>
          <p:nvPr/>
        </p:nvSpPr>
        <p:spPr bwMode="auto">
          <a:xfrm>
            <a:off x="2057400" y="5243513"/>
            <a:ext cx="12954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en-US" altLang="zh-CN" sz="2800">
                <a:latin typeface="Times New Roman" panose="02020603050405020304" pitchFamily="18" charset="0"/>
                <a:ea typeface="楷体_GB2312" pitchFamily="49" charset="-122"/>
              </a:rPr>
              <a:t>3)  </a:t>
            </a:r>
            <a:r>
              <a:rPr kumimoji="1" lang="zh-CN" altLang="en-US" sz="2800">
                <a:latin typeface="Times New Roman" panose="02020603050405020304" pitchFamily="18" charset="0"/>
                <a:ea typeface="楷体_GB2312" pitchFamily="49" charset="-122"/>
              </a:rPr>
              <a:t>若</a:t>
            </a:r>
          </a:p>
        </p:txBody>
      </p:sp>
      <p:graphicFrame>
        <p:nvGraphicFramePr>
          <p:cNvPr id="43037" name="Object 29">
            <a:extLst>
              <a:ext uri="{FF2B5EF4-FFF2-40B4-BE49-F238E27FC236}">
                <a16:creationId xmlns:a16="http://schemas.microsoft.com/office/drawing/2014/main" id="{C7DCA75B-5A14-5DF6-2DF9-9C4C613C69B9}"/>
              </a:ext>
            </a:extLst>
          </p:cNvPr>
          <p:cNvGraphicFramePr>
            <a:graphicFrameLocks noChangeAspect="1"/>
          </p:cNvGraphicFramePr>
          <p:nvPr/>
        </p:nvGraphicFramePr>
        <p:xfrm>
          <a:off x="2971800" y="5411788"/>
          <a:ext cx="1041400" cy="317500"/>
        </p:xfrm>
        <a:graphic>
          <a:graphicData uri="http://schemas.openxmlformats.org/presentationml/2006/ole">
            <mc:AlternateContent xmlns:mc="http://schemas.openxmlformats.org/markup-compatibility/2006">
              <mc:Choice xmlns:v="urn:schemas-microsoft-com:vml" Requires="v">
                <p:oleObj name="Equation" r:id="rId20" imgW="946226" imgH="222250" progId="Equation.3">
                  <p:embed/>
                </p:oleObj>
              </mc:Choice>
              <mc:Fallback>
                <p:oleObj name="Equation" r:id="rId20" imgW="946226" imgH="222250" progId="Equation.3">
                  <p:embed/>
                  <p:pic>
                    <p:nvPicPr>
                      <p:cNvPr id="43037" name="Object 29">
                        <a:extLst>
                          <a:ext uri="{FF2B5EF4-FFF2-40B4-BE49-F238E27FC236}">
                            <a16:creationId xmlns:a16="http://schemas.microsoft.com/office/drawing/2014/main" id="{C7DCA75B-5A14-5DF6-2DF9-9C4C613C69B9}"/>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2971800" y="5411788"/>
                        <a:ext cx="1041400" cy="317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3038" name="Text Box 30">
            <a:extLst>
              <a:ext uri="{FF2B5EF4-FFF2-40B4-BE49-F238E27FC236}">
                <a16:creationId xmlns:a16="http://schemas.microsoft.com/office/drawing/2014/main" id="{029EA94E-8E54-2462-DD61-F2F33A2A8E54}"/>
              </a:ext>
            </a:extLst>
          </p:cNvPr>
          <p:cNvSpPr txBox="1">
            <a:spLocks noChangeArrowheads="1"/>
          </p:cNvSpPr>
          <p:nvPr/>
        </p:nvSpPr>
        <p:spPr bwMode="auto">
          <a:xfrm>
            <a:off x="3941763" y="5259388"/>
            <a:ext cx="61722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zh-CN" altLang="en-US" sz="2800">
                <a:latin typeface="Times New Roman" panose="02020603050405020304" pitchFamily="18" charset="0"/>
                <a:ea typeface="楷体_GB2312" pitchFamily="49" charset="-122"/>
              </a:rPr>
              <a:t>则对除 </a:t>
            </a:r>
            <a:r>
              <a:rPr kumimoji="1" lang="en-US" altLang="zh-CN" sz="2800" i="1">
                <a:latin typeface="Times New Roman" panose="02020603050405020304" pitchFamily="18" charset="0"/>
                <a:ea typeface="楷体_GB2312" pitchFamily="49" charset="-122"/>
              </a:rPr>
              <a:t>x</a:t>
            </a:r>
            <a:r>
              <a:rPr kumimoji="1" lang="en-US" altLang="zh-CN" sz="2800">
                <a:latin typeface="Times New Roman" panose="02020603050405020304" pitchFamily="18" charset="0"/>
                <a:ea typeface="楷体_GB2312" pitchFamily="49" charset="-122"/>
              </a:rPr>
              <a:t> = 0  </a:t>
            </a:r>
            <a:r>
              <a:rPr kumimoji="1" lang="zh-CN" altLang="en-US" sz="2800">
                <a:latin typeface="Times New Roman" panose="02020603050405020304" pitchFamily="18" charset="0"/>
                <a:ea typeface="楷体_GB2312" pitchFamily="49" charset="-122"/>
              </a:rPr>
              <a:t>以外的一切  </a:t>
            </a:r>
            <a:r>
              <a:rPr kumimoji="1" lang="en-US" altLang="zh-CN" sz="2800" i="1">
                <a:latin typeface="Times New Roman" panose="02020603050405020304" pitchFamily="18" charset="0"/>
                <a:ea typeface="楷体_GB2312" pitchFamily="49" charset="-122"/>
              </a:rPr>
              <a:t>x </a:t>
            </a:r>
            <a:r>
              <a:rPr kumimoji="1" lang="zh-CN" altLang="en-US" sz="2800">
                <a:latin typeface="Times New Roman" panose="02020603050405020304" pitchFamily="18" charset="0"/>
                <a:ea typeface="楷体_GB2312" pitchFamily="49" charset="-122"/>
              </a:rPr>
              <a:t>原级发散 </a:t>
            </a:r>
            <a:r>
              <a:rPr kumimoji="1" lang="en-US" altLang="zh-CN" sz="2800">
                <a:latin typeface="Times New Roman" panose="02020603050405020304" pitchFamily="18" charset="0"/>
                <a:ea typeface="楷体_GB2312" pitchFamily="49" charset="-122"/>
              </a:rPr>
              <a:t>,</a:t>
            </a:r>
          </a:p>
        </p:txBody>
      </p:sp>
      <p:graphicFrame>
        <p:nvGraphicFramePr>
          <p:cNvPr id="43039" name="Object 31">
            <a:extLst>
              <a:ext uri="{FF2B5EF4-FFF2-40B4-BE49-F238E27FC236}">
                <a16:creationId xmlns:a16="http://schemas.microsoft.com/office/drawing/2014/main" id="{7281B056-8125-E645-0577-6B4AAB17C4D8}"/>
              </a:ext>
            </a:extLst>
          </p:cNvPr>
          <p:cNvGraphicFramePr>
            <a:graphicFrameLocks noChangeAspect="1"/>
          </p:cNvGraphicFramePr>
          <p:nvPr/>
        </p:nvGraphicFramePr>
        <p:xfrm>
          <a:off x="2667000" y="5962650"/>
          <a:ext cx="965200" cy="393700"/>
        </p:xfrm>
        <a:graphic>
          <a:graphicData uri="http://schemas.openxmlformats.org/presentationml/2006/ole">
            <mc:AlternateContent xmlns:mc="http://schemas.openxmlformats.org/markup-compatibility/2006">
              <mc:Choice xmlns:v="urn:schemas-microsoft-com:vml" Requires="v">
                <p:oleObj name="Equation" r:id="rId22" imgW="869925" imgH="298382" progId="Equation.3">
                  <p:embed/>
                </p:oleObj>
              </mc:Choice>
              <mc:Fallback>
                <p:oleObj name="Equation" r:id="rId22" imgW="869925" imgH="298382" progId="Equation.3">
                  <p:embed/>
                  <p:pic>
                    <p:nvPicPr>
                      <p:cNvPr id="43039" name="Object 31">
                        <a:extLst>
                          <a:ext uri="{FF2B5EF4-FFF2-40B4-BE49-F238E27FC236}">
                            <a16:creationId xmlns:a16="http://schemas.microsoft.com/office/drawing/2014/main" id="{7281B056-8125-E645-0577-6B4AAB17C4D8}"/>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2667000" y="5962650"/>
                        <a:ext cx="965200" cy="393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3040" name="Text Box 32">
            <a:extLst>
              <a:ext uri="{FF2B5EF4-FFF2-40B4-BE49-F238E27FC236}">
                <a16:creationId xmlns:a16="http://schemas.microsoft.com/office/drawing/2014/main" id="{15AA071C-DF41-D4C2-26B3-C7C817BBD7B6}"/>
              </a:ext>
            </a:extLst>
          </p:cNvPr>
          <p:cNvSpPr txBox="1">
            <a:spLocks noChangeArrowheads="1"/>
          </p:cNvSpPr>
          <p:nvPr/>
        </p:nvSpPr>
        <p:spPr bwMode="auto">
          <a:xfrm>
            <a:off x="7696200" y="3963988"/>
            <a:ext cx="27432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zh-CN" altLang="en-US" sz="2800">
                <a:latin typeface="Times New Roman" panose="02020603050405020304" pitchFamily="18" charset="0"/>
                <a:ea typeface="楷体_GB2312" pitchFamily="49" charset="-122"/>
              </a:rPr>
              <a:t>对任意</a:t>
            </a:r>
            <a:r>
              <a:rPr kumimoji="1" lang="zh-CN" altLang="en-US" sz="2800" i="1">
                <a:latin typeface="Times New Roman" panose="02020603050405020304" pitchFamily="18" charset="0"/>
                <a:ea typeface="楷体_GB2312" pitchFamily="49" charset="-122"/>
              </a:rPr>
              <a:t> </a:t>
            </a:r>
            <a:r>
              <a:rPr kumimoji="1" lang="en-US" altLang="zh-CN" sz="2800" i="1">
                <a:latin typeface="Times New Roman" panose="02020603050405020304" pitchFamily="18" charset="0"/>
                <a:ea typeface="楷体_GB2312" pitchFamily="49" charset="-122"/>
              </a:rPr>
              <a:t>x </a:t>
            </a:r>
            <a:r>
              <a:rPr kumimoji="1" lang="zh-CN" altLang="en-US" sz="2800">
                <a:latin typeface="Times New Roman" panose="02020603050405020304" pitchFamily="18" charset="0"/>
                <a:ea typeface="楷体_GB2312" pitchFamily="49" charset="-122"/>
              </a:rPr>
              <a:t>原级数</a:t>
            </a:r>
          </a:p>
        </p:txBody>
      </p:sp>
      <p:sp>
        <p:nvSpPr>
          <p:cNvPr id="43041" name="Text Box 33">
            <a:extLst>
              <a:ext uri="{FF2B5EF4-FFF2-40B4-BE49-F238E27FC236}">
                <a16:creationId xmlns:a16="http://schemas.microsoft.com/office/drawing/2014/main" id="{E5AA4E10-5501-0CC8-2122-53A6ADE753B8}"/>
              </a:ext>
            </a:extLst>
          </p:cNvPr>
          <p:cNvSpPr txBox="1">
            <a:spLocks noChangeArrowheads="1"/>
          </p:cNvSpPr>
          <p:nvPr/>
        </p:nvSpPr>
        <p:spPr bwMode="auto">
          <a:xfrm>
            <a:off x="3352800" y="4649788"/>
            <a:ext cx="11430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zh-CN" altLang="en-US" sz="2800">
                <a:latin typeface="Times New Roman" panose="02020603050405020304" pitchFamily="18" charset="0"/>
                <a:ea typeface="楷体_GB2312" pitchFamily="49" charset="-122"/>
              </a:rPr>
              <a:t>因此</a:t>
            </a:r>
          </a:p>
        </p:txBody>
      </p:sp>
      <p:sp>
        <p:nvSpPr>
          <p:cNvPr id="43042" name="Text Box 34">
            <a:extLst>
              <a:ext uri="{FF2B5EF4-FFF2-40B4-BE49-F238E27FC236}">
                <a16:creationId xmlns:a16="http://schemas.microsoft.com/office/drawing/2014/main" id="{83380D15-D6D1-F0E9-4400-6EB9AB85EAFE}"/>
              </a:ext>
            </a:extLst>
          </p:cNvPr>
          <p:cNvSpPr txBox="1">
            <a:spLocks noChangeArrowheads="1"/>
          </p:cNvSpPr>
          <p:nvPr/>
        </p:nvSpPr>
        <p:spPr bwMode="auto">
          <a:xfrm>
            <a:off x="1676400" y="5853113"/>
            <a:ext cx="12954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zh-CN" altLang="en-US" sz="2800">
                <a:latin typeface="Times New Roman" panose="02020603050405020304" pitchFamily="18" charset="0"/>
                <a:ea typeface="楷体_GB2312" pitchFamily="49" charset="-122"/>
              </a:rPr>
              <a:t>因此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3013">
                                            <p:txEl>
                                              <p:pRg st="0" end="0"/>
                                            </p:txEl>
                                          </p:spTgt>
                                        </p:tgtEl>
                                        <p:attrNameLst>
                                          <p:attrName>style.visibility</p:attrName>
                                        </p:attrNameLst>
                                      </p:cBhvr>
                                      <p:to>
                                        <p:strVal val="visible"/>
                                      </p:to>
                                    </p:set>
                                    <p:animEffect transition="in" filter="wipe(left)">
                                      <p:cBhvr>
                                        <p:cTn id="7" dur="500"/>
                                        <p:tgtEl>
                                          <p:spTgt spid="4301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43012"/>
                                        </p:tgtEl>
                                        <p:attrNameLst>
                                          <p:attrName>style.visibility</p:attrName>
                                        </p:attrNameLst>
                                      </p:cBhvr>
                                      <p:to>
                                        <p:strVal val="visible"/>
                                      </p:to>
                                    </p:set>
                                    <p:animEffect transition="in" filter="wipe(left)">
                                      <p:cBhvr>
                                        <p:cTn id="12" dur="500"/>
                                        <p:tgtEl>
                                          <p:spTgt spid="4301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43022"/>
                                        </p:tgtEl>
                                        <p:attrNameLst>
                                          <p:attrName>style.visibility</p:attrName>
                                        </p:attrNameLst>
                                      </p:cBhvr>
                                      <p:to>
                                        <p:strVal val="visible"/>
                                      </p:to>
                                    </p:set>
                                    <p:animEffect transition="in" filter="wipe(left)">
                                      <p:cBhvr>
                                        <p:cTn id="17" dur="500"/>
                                        <p:tgtEl>
                                          <p:spTgt spid="43022"/>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43014">
                                            <p:txEl>
                                              <p:pRg st="0" end="0"/>
                                            </p:txEl>
                                          </p:spTgt>
                                        </p:tgtEl>
                                        <p:attrNameLst>
                                          <p:attrName>style.visibility</p:attrName>
                                        </p:attrNameLst>
                                      </p:cBhvr>
                                      <p:to>
                                        <p:strVal val="visible"/>
                                      </p:to>
                                    </p:set>
                                    <p:animEffect transition="in" filter="wipe(left)">
                                      <p:cBhvr>
                                        <p:cTn id="22" dur="500"/>
                                        <p:tgtEl>
                                          <p:spTgt spid="43014">
                                            <p:txEl>
                                              <p:pRg st="0" end="0"/>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43015">
                                            <p:txEl>
                                              <p:pRg st="0" end="0"/>
                                            </p:txEl>
                                          </p:spTgt>
                                        </p:tgtEl>
                                        <p:attrNameLst>
                                          <p:attrName>style.visibility</p:attrName>
                                        </p:attrNameLst>
                                      </p:cBhvr>
                                      <p:to>
                                        <p:strVal val="visible"/>
                                      </p:to>
                                    </p:set>
                                    <p:animEffect transition="in" filter="wipe(left)">
                                      <p:cBhvr>
                                        <p:cTn id="27" dur="500"/>
                                        <p:tgtEl>
                                          <p:spTgt spid="43015">
                                            <p:txEl>
                                              <p:pRg st="0" end="0"/>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43016">
                                            <p:txEl>
                                              <p:pRg st="0" end="0"/>
                                            </p:txEl>
                                          </p:spTgt>
                                        </p:tgtEl>
                                        <p:attrNameLst>
                                          <p:attrName>style.visibility</p:attrName>
                                        </p:attrNameLst>
                                      </p:cBhvr>
                                      <p:to>
                                        <p:strVal val="visible"/>
                                      </p:to>
                                    </p:set>
                                    <p:animEffect transition="in" filter="wipe(left)">
                                      <p:cBhvr>
                                        <p:cTn id="32" dur="500"/>
                                        <p:tgtEl>
                                          <p:spTgt spid="43016">
                                            <p:txEl>
                                              <p:pRg st="0" end="0"/>
                                            </p:txEl>
                                          </p:spTgt>
                                        </p:tgtEl>
                                      </p:cBhvr>
                                    </p:animEffect>
                                  </p:childTnLst>
                                </p:cTn>
                              </p:par>
                            </p:childTnLst>
                          </p:cTn>
                        </p:par>
                        <p:par>
                          <p:cTn id="33" fill="hold" nodeType="afterGroup">
                            <p:stCondLst>
                              <p:cond delay="500"/>
                            </p:stCondLst>
                            <p:childTnLst>
                              <p:par>
                                <p:cTn id="34" presetID="22" presetClass="entr" presetSubtype="8" fill="hold" nodeType="afterEffect">
                                  <p:stCondLst>
                                    <p:cond delay="0"/>
                                  </p:stCondLst>
                                  <p:childTnLst>
                                    <p:set>
                                      <p:cBhvr>
                                        <p:cTn id="35" dur="1" fill="hold">
                                          <p:stCondLst>
                                            <p:cond delay="0"/>
                                          </p:stCondLst>
                                        </p:cTn>
                                        <p:tgtEl>
                                          <p:spTgt spid="43017"/>
                                        </p:tgtEl>
                                        <p:attrNameLst>
                                          <p:attrName>style.visibility</p:attrName>
                                        </p:attrNameLst>
                                      </p:cBhvr>
                                      <p:to>
                                        <p:strVal val="visible"/>
                                      </p:to>
                                    </p:set>
                                    <p:animEffect transition="in" filter="wipe(left)">
                                      <p:cBhvr>
                                        <p:cTn id="36" dur="500"/>
                                        <p:tgtEl>
                                          <p:spTgt spid="43017"/>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22" presetClass="entr" presetSubtype="8" fill="hold" grpId="0" nodeType="clickEffect">
                                  <p:stCondLst>
                                    <p:cond delay="0"/>
                                  </p:stCondLst>
                                  <p:childTnLst>
                                    <p:set>
                                      <p:cBhvr>
                                        <p:cTn id="40" dur="1" fill="hold">
                                          <p:stCondLst>
                                            <p:cond delay="0"/>
                                          </p:stCondLst>
                                        </p:cTn>
                                        <p:tgtEl>
                                          <p:spTgt spid="43023">
                                            <p:txEl>
                                              <p:pRg st="0" end="0"/>
                                            </p:txEl>
                                          </p:spTgt>
                                        </p:tgtEl>
                                        <p:attrNameLst>
                                          <p:attrName>style.visibility</p:attrName>
                                        </p:attrNameLst>
                                      </p:cBhvr>
                                      <p:to>
                                        <p:strVal val="visible"/>
                                      </p:to>
                                    </p:set>
                                    <p:animEffect transition="in" filter="wipe(left)">
                                      <p:cBhvr>
                                        <p:cTn id="41" dur="500"/>
                                        <p:tgtEl>
                                          <p:spTgt spid="43023">
                                            <p:txEl>
                                              <p:pRg st="0" end="0"/>
                                            </p:txEl>
                                          </p:spTgt>
                                        </p:tgtEl>
                                      </p:cBhvr>
                                    </p:animEffect>
                                  </p:childTnLst>
                                </p:cTn>
                              </p:par>
                            </p:childTnLst>
                          </p:cTn>
                        </p:par>
                        <p:par>
                          <p:cTn id="42" fill="hold" nodeType="afterGroup">
                            <p:stCondLst>
                              <p:cond delay="500"/>
                            </p:stCondLst>
                            <p:childTnLst>
                              <p:par>
                                <p:cTn id="43" presetID="22" presetClass="entr" presetSubtype="8" fill="hold" nodeType="afterEffect">
                                  <p:stCondLst>
                                    <p:cond delay="0"/>
                                  </p:stCondLst>
                                  <p:childTnLst>
                                    <p:set>
                                      <p:cBhvr>
                                        <p:cTn id="44" dur="1" fill="hold">
                                          <p:stCondLst>
                                            <p:cond delay="0"/>
                                          </p:stCondLst>
                                        </p:cTn>
                                        <p:tgtEl>
                                          <p:spTgt spid="43024"/>
                                        </p:tgtEl>
                                        <p:attrNameLst>
                                          <p:attrName>style.visibility</p:attrName>
                                        </p:attrNameLst>
                                      </p:cBhvr>
                                      <p:to>
                                        <p:strVal val="visible"/>
                                      </p:to>
                                    </p:set>
                                    <p:animEffect transition="in" filter="wipe(left)">
                                      <p:cBhvr>
                                        <p:cTn id="45" dur="500"/>
                                        <p:tgtEl>
                                          <p:spTgt spid="43024"/>
                                        </p:tgtEl>
                                      </p:cBhvr>
                                    </p:animEffect>
                                  </p:childTnLst>
                                </p:cTn>
                              </p:par>
                            </p:childTnLst>
                          </p:cTn>
                        </p:par>
                        <p:par>
                          <p:cTn id="46" fill="hold" nodeType="afterGroup">
                            <p:stCondLst>
                              <p:cond delay="1000"/>
                            </p:stCondLst>
                            <p:childTnLst>
                              <p:par>
                                <p:cTn id="47" presetID="22" presetClass="entr" presetSubtype="8" fill="hold" grpId="0" nodeType="afterEffect">
                                  <p:stCondLst>
                                    <p:cond delay="0"/>
                                  </p:stCondLst>
                                  <p:childTnLst>
                                    <p:set>
                                      <p:cBhvr>
                                        <p:cTn id="48" dur="1" fill="hold">
                                          <p:stCondLst>
                                            <p:cond delay="0"/>
                                          </p:stCondLst>
                                        </p:cTn>
                                        <p:tgtEl>
                                          <p:spTgt spid="43025">
                                            <p:txEl>
                                              <p:pRg st="0" end="0"/>
                                            </p:txEl>
                                          </p:spTgt>
                                        </p:tgtEl>
                                        <p:attrNameLst>
                                          <p:attrName>style.visibility</p:attrName>
                                        </p:attrNameLst>
                                      </p:cBhvr>
                                      <p:to>
                                        <p:strVal val="visible"/>
                                      </p:to>
                                    </p:set>
                                    <p:animEffect transition="in" filter="wipe(left)">
                                      <p:cBhvr>
                                        <p:cTn id="49" dur="500"/>
                                        <p:tgtEl>
                                          <p:spTgt spid="43025">
                                            <p:txEl>
                                              <p:pRg st="0" end="0"/>
                                            </p:txEl>
                                          </p:spTgt>
                                        </p:tgtEl>
                                      </p:cBhvr>
                                    </p:animEffect>
                                  </p:childTnLst>
                                </p:cTn>
                              </p:par>
                            </p:childTnLst>
                          </p:cTn>
                        </p:par>
                      </p:childTnLst>
                    </p:cTn>
                  </p:par>
                  <p:par>
                    <p:cTn id="50" fill="hold" nodeType="clickPar">
                      <p:stCondLst>
                        <p:cond delay="indefinite"/>
                      </p:stCondLst>
                      <p:childTnLst>
                        <p:par>
                          <p:cTn id="51" fill="hold" nodeType="withGroup">
                            <p:stCondLst>
                              <p:cond delay="0"/>
                            </p:stCondLst>
                            <p:childTnLst>
                              <p:par>
                                <p:cTn id="52" presetID="22" presetClass="entr" presetSubtype="8" fill="hold" grpId="0" nodeType="clickEffect">
                                  <p:stCondLst>
                                    <p:cond delay="0"/>
                                  </p:stCondLst>
                                  <p:childTnLst>
                                    <p:set>
                                      <p:cBhvr>
                                        <p:cTn id="53" dur="1" fill="hold">
                                          <p:stCondLst>
                                            <p:cond delay="0"/>
                                          </p:stCondLst>
                                        </p:cTn>
                                        <p:tgtEl>
                                          <p:spTgt spid="43018">
                                            <p:txEl>
                                              <p:pRg st="0" end="0"/>
                                            </p:txEl>
                                          </p:spTgt>
                                        </p:tgtEl>
                                        <p:attrNameLst>
                                          <p:attrName>style.visibility</p:attrName>
                                        </p:attrNameLst>
                                      </p:cBhvr>
                                      <p:to>
                                        <p:strVal val="visible"/>
                                      </p:to>
                                    </p:set>
                                    <p:animEffect transition="in" filter="wipe(left)">
                                      <p:cBhvr>
                                        <p:cTn id="54" dur="500"/>
                                        <p:tgtEl>
                                          <p:spTgt spid="43018">
                                            <p:txEl>
                                              <p:pRg st="0" end="0"/>
                                            </p:txEl>
                                          </p:spTgt>
                                        </p:tgtEl>
                                      </p:cBhvr>
                                    </p:animEffect>
                                  </p:childTnLst>
                                </p:cTn>
                              </p:par>
                            </p:childTnLst>
                          </p:cTn>
                        </p:par>
                      </p:childTnLst>
                    </p:cTn>
                  </p:par>
                  <p:par>
                    <p:cTn id="55" fill="hold" nodeType="clickPar">
                      <p:stCondLst>
                        <p:cond delay="indefinite"/>
                      </p:stCondLst>
                      <p:childTnLst>
                        <p:par>
                          <p:cTn id="56" fill="hold" nodeType="withGroup">
                            <p:stCondLst>
                              <p:cond delay="0"/>
                            </p:stCondLst>
                            <p:childTnLst>
                              <p:par>
                                <p:cTn id="57" presetID="22" presetClass="entr" presetSubtype="8" fill="hold" grpId="0" nodeType="clickEffect">
                                  <p:stCondLst>
                                    <p:cond delay="0"/>
                                  </p:stCondLst>
                                  <p:childTnLst>
                                    <p:set>
                                      <p:cBhvr>
                                        <p:cTn id="58" dur="1" fill="hold">
                                          <p:stCondLst>
                                            <p:cond delay="0"/>
                                          </p:stCondLst>
                                        </p:cTn>
                                        <p:tgtEl>
                                          <p:spTgt spid="43019">
                                            <p:txEl>
                                              <p:pRg st="0" end="0"/>
                                            </p:txEl>
                                          </p:spTgt>
                                        </p:tgtEl>
                                        <p:attrNameLst>
                                          <p:attrName>style.visibility</p:attrName>
                                        </p:attrNameLst>
                                      </p:cBhvr>
                                      <p:to>
                                        <p:strVal val="visible"/>
                                      </p:to>
                                    </p:set>
                                    <p:animEffect transition="in" filter="wipe(left)">
                                      <p:cBhvr>
                                        <p:cTn id="59" dur="500"/>
                                        <p:tgtEl>
                                          <p:spTgt spid="43019">
                                            <p:txEl>
                                              <p:pRg st="0" end="0"/>
                                            </p:txEl>
                                          </p:spTgt>
                                        </p:tgtEl>
                                      </p:cBhvr>
                                    </p:animEffect>
                                  </p:childTnLst>
                                </p:cTn>
                              </p:par>
                            </p:childTnLst>
                          </p:cTn>
                        </p:par>
                        <p:par>
                          <p:cTn id="60" fill="hold" nodeType="afterGroup">
                            <p:stCondLst>
                              <p:cond delay="500"/>
                            </p:stCondLst>
                            <p:childTnLst>
                              <p:par>
                                <p:cTn id="61" presetID="22" presetClass="entr" presetSubtype="8" fill="hold" nodeType="afterEffect">
                                  <p:stCondLst>
                                    <p:cond delay="0"/>
                                  </p:stCondLst>
                                  <p:childTnLst>
                                    <p:set>
                                      <p:cBhvr>
                                        <p:cTn id="62" dur="1" fill="hold">
                                          <p:stCondLst>
                                            <p:cond delay="0"/>
                                          </p:stCondLst>
                                        </p:cTn>
                                        <p:tgtEl>
                                          <p:spTgt spid="43020"/>
                                        </p:tgtEl>
                                        <p:attrNameLst>
                                          <p:attrName>style.visibility</p:attrName>
                                        </p:attrNameLst>
                                      </p:cBhvr>
                                      <p:to>
                                        <p:strVal val="visible"/>
                                      </p:to>
                                    </p:set>
                                    <p:animEffect transition="in" filter="wipe(left)">
                                      <p:cBhvr>
                                        <p:cTn id="63" dur="500"/>
                                        <p:tgtEl>
                                          <p:spTgt spid="43020"/>
                                        </p:tgtEl>
                                      </p:cBhvr>
                                    </p:animEffect>
                                  </p:childTnLst>
                                </p:cTn>
                              </p:par>
                            </p:childTnLst>
                          </p:cTn>
                        </p:par>
                      </p:childTnLst>
                    </p:cTn>
                  </p:par>
                  <p:par>
                    <p:cTn id="64" fill="hold" nodeType="clickPar">
                      <p:stCondLst>
                        <p:cond delay="indefinite"/>
                      </p:stCondLst>
                      <p:childTnLst>
                        <p:par>
                          <p:cTn id="65" fill="hold" nodeType="withGroup">
                            <p:stCondLst>
                              <p:cond delay="0"/>
                            </p:stCondLst>
                            <p:childTnLst>
                              <p:par>
                                <p:cTn id="66" presetID="22" presetClass="entr" presetSubtype="8" fill="hold" grpId="0" nodeType="clickEffect">
                                  <p:stCondLst>
                                    <p:cond delay="0"/>
                                  </p:stCondLst>
                                  <p:childTnLst>
                                    <p:set>
                                      <p:cBhvr>
                                        <p:cTn id="67" dur="1" fill="hold">
                                          <p:stCondLst>
                                            <p:cond delay="0"/>
                                          </p:stCondLst>
                                        </p:cTn>
                                        <p:tgtEl>
                                          <p:spTgt spid="43026">
                                            <p:txEl>
                                              <p:pRg st="0" end="0"/>
                                            </p:txEl>
                                          </p:spTgt>
                                        </p:tgtEl>
                                        <p:attrNameLst>
                                          <p:attrName>style.visibility</p:attrName>
                                        </p:attrNameLst>
                                      </p:cBhvr>
                                      <p:to>
                                        <p:strVal val="visible"/>
                                      </p:to>
                                    </p:set>
                                    <p:animEffect transition="in" filter="wipe(left)">
                                      <p:cBhvr>
                                        <p:cTn id="68" dur="500"/>
                                        <p:tgtEl>
                                          <p:spTgt spid="43026">
                                            <p:txEl>
                                              <p:pRg st="0" end="0"/>
                                            </p:txEl>
                                          </p:spTgt>
                                        </p:tgtEl>
                                      </p:cBhvr>
                                    </p:animEffect>
                                  </p:childTnLst>
                                </p:cTn>
                              </p:par>
                            </p:childTnLst>
                          </p:cTn>
                        </p:par>
                        <p:par>
                          <p:cTn id="69" fill="hold" nodeType="afterGroup">
                            <p:stCondLst>
                              <p:cond delay="500"/>
                            </p:stCondLst>
                            <p:childTnLst>
                              <p:par>
                                <p:cTn id="70" presetID="22" presetClass="entr" presetSubtype="8" fill="hold" nodeType="afterEffect">
                                  <p:stCondLst>
                                    <p:cond delay="0"/>
                                  </p:stCondLst>
                                  <p:childTnLst>
                                    <p:set>
                                      <p:cBhvr>
                                        <p:cTn id="71" dur="1" fill="hold">
                                          <p:stCondLst>
                                            <p:cond delay="0"/>
                                          </p:stCondLst>
                                        </p:cTn>
                                        <p:tgtEl>
                                          <p:spTgt spid="43028"/>
                                        </p:tgtEl>
                                        <p:attrNameLst>
                                          <p:attrName>style.visibility</p:attrName>
                                        </p:attrNameLst>
                                      </p:cBhvr>
                                      <p:to>
                                        <p:strVal val="visible"/>
                                      </p:to>
                                    </p:set>
                                    <p:animEffect transition="in" filter="wipe(left)">
                                      <p:cBhvr>
                                        <p:cTn id="72" dur="500"/>
                                        <p:tgtEl>
                                          <p:spTgt spid="43028"/>
                                        </p:tgtEl>
                                      </p:cBhvr>
                                    </p:animEffect>
                                  </p:childTnLst>
                                </p:cTn>
                              </p:par>
                            </p:childTnLst>
                          </p:cTn>
                        </p:par>
                        <p:par>
                          <p:cTn id="73" fill="hold" nodeType="afterGroup">
                            <p:stCondLst>
                              <p:cond delay="1000"/>
                            </p:stCondLst>
                            <p:childTnLst>
                              <p:par>
                                <p:cTn id="74" presetID="22" presetClass="entr" presetSubtype="8" fill="hold" grpId="0" nodeType="afterEffect">
                                  <p:stCondLst>
                                    <p:cond delay="0"/>
                                  </p:stCondLst>
                                  <p:childTnLst>
                                    <p:set>
                                      <p:cBhvr>
                                        <p:cTn id="75" dur="1" fill="hold">
                                          <p:stCondLst>
                                            <p:cond delay="0"/>
                                          </p:stCondLst>
                                        </p:cTn>
                                        <p:tgtEl>
                                          <p:spTgt spid="43027">
                                            <p:txEl>
                                              <p:pRg st="0" end="0"/>
                                            </p:txEl>
                                          </p:spTgt>
                                        </p:tgtEl>
                                        <p:attrNameLst>
                                          <p:attrName>style.visibility</p:attrName>
                                        </p:attrNameLst>
                                      </p:cBhvr>
                                      <p:to>
                                        <p:strVal val="visible"/>
                                      </p:to>
                                    </p:set>
                                    <p:animEffect transition="in" filter="wipe(left)">
                                      <p:cBhvr>
                                        <p:cTn id="76" dur="500"/>
                                        <p:tgtEl>
                                          <p:spTgt spid="43027">
                                            <p:txEl>
                                              <p:pRg st="0" end="0"/>
                                            </p:txEl>
                                          </p:spTgt>
                                        </p:tgtEl>
                                      </p:cBhvr>
                                    </p:animEffect>
                                  </p:childTnLst>
                                </p:cTn>
                              </p:par>
                            </p:childTnLst>
                          </p:cTn>
                        </p:par>
                      </p:childTnLst>
                    </p:cTn>
                  </p:par>
                  <p:par>
                    <p:cTn id="77" fill="hold" nodeType="clickPar">
                      <p:stCondLst>
                        <p:cond delay="indefinite"/>
                      </p:stCondLst>
                      <p:childTnLst>
                        <p:par>
                          <p:cTn id="78" fill="hold" nodeType="withGroup">
                            <p:stCondLst>
                              <p:cond delay="0"/>
                            </p:stCondLst>
                            <p:childTnLst>
                              <p:par>
                                <p:cTn id="79" presetID="22" presetClass="entr" presetSubtype="8" fill="hold" grpId="0" nodeType="clickEffect">
                                  <p:stCondLst>
                                    <p:cond delay="0"/>
                                  </p:stCondLst>
                                  <p:childTnLst>
                                    <p:set>
                                      <p:cBhvr>
                                        <p:cTn id="80" dur="1" fill="hold">
                                          <p:stCondLst>
                                            <p:cond delay="0"/>
                                          </p:stCondLst>
                                        </p:cTn>
                                        <p:tgtEl>
                                          <p:spTgt spid="43021">
                                            <p:txEl>
                                              <p:pRg st="0" end="0"/>
                                            </p:txEl>
                                          </p:spTgt>
                                        </p:tgtEl>
                                        <p:attrNameLst>
                                          <p:attrName>style.visibility</p:attrName>
                                        </p:attrNameLst>
                                      </p:cBhvr>
                                      <p:to>
                                        <p:strVal val="visible"/>
                                      </p:to>
                                    </p:set>
                                    <p:animEffect transition="in" filter="wipe(left)">
                                      <p:cBhvr>
                                        <p:cTn id="81" dur="500"/>
                                        <p:tgtEl>
                                          <p:spTgt spid="43021">
                                            <p:txEl>
                                              <p:pRg st="0" end="0"/>
                                            </p:txEl>
                                          </p:spTgt>
                                        </p:tgtEl>
                                      </p:cBhvr>
                                    </p:animEffect>
                                  </p:childTnLst>
                                </p:cTn>
                              </p:par>
                            </p:childTnLst>
                          </p:cTn>
                        </p:par>
                      </p:childTnLst>
                    </p:cTn>
                  </p:par>
                  <p:par>
                    <p:cTn id="82" fill="hold" nodeType="clickPar">
                      <p:stCondLst>
                        <p:cond delay="indefinite"/>
                      </p:stCondLst>
                      <p:childTnLst>
                        <p:par>
                          <p:cTn id="83" fill="hold" nodeType="withGroup">
                            <p:stCondLst>
                              <p:cond delay="0"/>
                            </p:stCondLst>
                            <p:childTnLst>
                              <p:par>
                                <p:cTn id="84" presetID="2" presetClass="entr" presetSubtype="4" fill="hold" grpId="0" nodeType="clickEffect">
                                  <p:stCondLst>
                                    <p:cond delay="0"/>
                                  </p:stCondLst>
                                  <p:childTnLst>
                                    <p:set>
                                      <p:cBhvr>
                                        <p:cTn id="85" dur="1" fill="hold">
                                          <p:stCondLst>
                                            <p:cond delay="0"/>
                                          </p:stCondLst>
                                        </p:cTn>
                                        <p:tgtEl>
                                          <p:spTgt spid="43029"/>
                                        </p:tgtEl>
                                        <p:attrNameLst>
                                          <p:attrName>style.visibility</p:attrName>
                                        </p:attrNameLst>
                                      </p:cBhvr>
                                      <p:to>
                                        <p:strVal val="visible"/>
                                      </p:to>
                                    </p:set>
                                    <p:anim calcmode="lin" valueType="num">
                                      <p:cBhvr additive="base">
                                        <p:cTn id="86" dur="500" fill="hold"/>
                                        <p:tgtEl>
                                          <p:spTgt spid="43029"/>
                                        </p:tgtEl>
                                        <p:attrNameLst>
                                          <p:attrName>ppt_x</p:attrName>
                                        </p:attrNameLst>
                                      </p:cBhvr>
                                      <p:tavLst>
                                        <p:tav tm="0">
                                          <p:val>
                                            <p:strVal val="#ppt_x"/>
                                          </p:val>
                                        </p:tav>
                                        <p:tav tm="100000">
                                          <p:val>
                                            <p:strVal val="#ppt_x"/>
                                          </p:val>
                                        </p:tav>
                                      </p:tavLst>
                                    </p:anim>
                                    <p:anim calcmode="lin" valueType="num">
                                      <p:cBhvr additive="base">
                                        <p:cTn id="87" dur="500" fill="hold"/>
                                        <p:tgtEl>
                                          <p:spTgt spid="43029"/>
                                        </p:tgtEl>
                                        <p:attrNameLst>
                                          <p:attrName>ppt_y</p:attrName>
                                        </p:attrNameLst>
                                      </p:cBhvr>
                                      <p:tavLst>
                                        <p:tav tm="0">
                                          <p:val>
                                            <p:strVal val="1+#ppt_h/2"/>
                                          </p:val>
                                        </p:tav>
                                        <p:tav tm="100000">
                                          <p:val>
                                            <p:strVal val="#ppt_y"/>
                                          </p:val>
                                        </p:tav>
                                      </p:tavLst>
                                    </p:anim>
                                  </p:childTnLst>
                                </p:cTn>
                              </p:par>
                              <p:par>
                                <p:cTn id="88" presetID="2" presetClass="entr" presetSubtype="4" fill="hold" nodeType="withEffect">
                                  <p:stCondLst>
                                    <p:cond delay="0"/>
                                  </p:stCondLst>
                                  <p:childTnLst>
                                    <p:set>
                                      <p:cBhvr>
                                        <p:cTn id="89" dur="1" fill="hold">
                                          <p:stCondLst>
                                            <p:cond delay="0"/>
                                          </p:stCondLst>
                                        </p:cTn>
                                        <p:tgtEl>
                                          <p:spTgt spid="43030"/>
                                        </p:tgtEl>
                                        <p:attrNameLst>
                                          <p:attrName>style.visibility</p:attrName>
                                        </p:attrNameLst>
                                      </p:cBhvr>
                                      <p:to>
                                        <p:strVal val="visible"/>
                                      </p:to>
                                    </p:set>
                                    <p:anim calcmode="lin" valueType="num">
                                      <p:cBhvr additive="base">
                                        <p:cTn id="90" dur="500" fill="hold"/>
                                        <p:tgtEl>
                                          <p:spTgt spid="43030"/>
                                        </p:tgtEl>
                                        <p:attrNameLst>
                                          <p:attrName>ppt_x</p:attrName>
                                        </p:attrNameLst>
                                      </p:cBhvr>
                                      <p:tavLst>
                                        <p:tav tm="0">
                                          <p:val>
                                            <p:strVal val="#ppt_x"/>
                                          </p:val>
                                        </p:tav>
                                        <p:tav tm="100000">
                                          <p:val>
                                            <p:strVal val="#ppt_x"/>
                                          </p:val>
                                        </p:tav>
                                      </p:tavLst>
                                    </p:anim>
                                    <p:anim calcmode="lin" valueType="num">
                                      <p:cBhvr additive="base">
                                        <p:cTn id="91" dur="500" fill="hold"/>
                                        <p:tgtEl>
                                          <p:spTgt spid="43030"/>
                                        </p:tgtEl>
                                        <p:attrNameLst>
                                          <p:attrName>ppt_y</p:attrName>
                                        </p:attrNameLst>
                                      </p:cBhvr>
                                      <p:tavLst>
                                        <p:tav tm="0">
                                          <p:val>
                                            <p:strVal val="1+#ppt_h/2"/>
                                          </p:val>
                                        </p:tav>
                                        <p:tav tm="100000">
                                          <p:val>
                                            <p:strVal val="#ppt_y"/>
                                          </p:val>
                                        </p:tav>
                                      </p:tavLst>
                                    </p:anim>
                                  </p:childTnLst>
                                </p:cTn>
                              </p:par>
                            </p:childTnLst>
                          </p:cTn>
                        </p:par>
                      </p:childTnLst>
                    </p:cTn>
                  </p:par>
                  <p:par>
                    <p:cTn id="92" fill="hold" nodeType="clickPar">
                      <p:stCondLst>
                        <p:cond delay="indefinite"/>
                      </p:stCondLst>
                      <p:childTnLst>
                        <p:par>
                          <p:cTn id="93" fill="hold" nodeType="withGroup">
                            <p:stCondLst>
                              <p:cond delay="0"/>
                            </p:stCondLst>
                            <p:childTnLst>
                              <p:par>
                                <p:cTn id="94" presetID="22" presetClass="entr" presetSubtype="8" fill="hold" grpId="0" nodeType="clickEffect">
                                  <p:stCondLst>
                                    <p:cond delay="0"/>
                                  </p:stCondLst>
                                  <p:childTnLst>
                                    <p:set>
                                      <p:cBhvr>
                                        <p:cTn id="95" dur="1" fill="hold">
                                          <p:stCondLst>
                                            <p:cond delay="0"/>
                                          </p:stCondLst>
                                        </p:cTn>
                                        <p:tgtEl>
                                          <p:spTgt spid="43031"/>
                                        </p:tgtEl>
                                        <p:attrNameLst>
                                          <p:attrName>style.visibility</p:attrName>
                                        </p:attrNameLst>
                                      </p:cBhvr>
                                      <p:to>
                                        <p:strVal val="visible"/>
                                      </p:to>
                                    </p:set>
                                    <p:animEffect transition="in" filter="wipe(left)">
                                      <p:cBhvr>
                                        <p:cTn id="96" dur="500"/>
                                        <p:tgtEl>
                                          <p:spTgt spid="43031"/>
                                        </p:tgtEl>
                                      </p:cBhvr>
                                    </p:animEffect>
                                  </p:childTnLst>
                                </p:cTn>
                              </p:par>
                            </p:childTnLst>
                          </p:cTn>
                        </p:par>
                        <p:par>
                          <p:cTn id="97" fill="hold" nodeType="afterGroup">
                            <p:stCondLst>
                              <p:cond delay="500"/>
                            </p:stCondLst>
                            <p:childTnLst>
                              <p:par>
                                <p:cTn id="98" presetID="22" presetClass="entr" presetSubtype="8" fill="hold" nodeType="afterEffect">
                                  <p:stCondLst>
                                    <p:cond delay="0"/>
                                  </p:stCondLst>
                                  <p:childTnLst>
                                    <p:set>
                                      <p:cBhvr>
                                        <p:cTn id="99" dur="1" fill="hold">
                                          <p:stCondLst>
                                            <p:cond delay="0"/>
                                          </p:stCondLst>
                                        </p:cTn>
                                        <p:tgtEl>
                                          <p:spTgt spid="43032"/>
                                        </p:tgtEl>
                                        <p:attrNameLst>
                                          <p:attrName>style.visibility</p:attrName>
                                        </p:attrNameLst>
                                      </p:cBhvr>
                                      <p:to>
                                        <p:strVal val="visible"/>
                                      </p:to>
                                    </p:set>
                                    <p:animEffect transition="in" filter="wipe(left)">
                                      <p:cBhvr>
                                        <p:cTn id="100" dur="500"/>
                                        <p:tgtEl>
                                          <p:spTgt spid="43032"/>
                                        </p:tgtEl>
                                      </p:cBhvr>
                                    </p:animEffect>
                                  </p:childTnLst>
                                </p:cTn>
                              </p:par>
                            </p:childTnLst>
                          </p:cTn>
                        </p:par>
                      </p:childTnLst>
                    </p:cTn>
                  </p:par>
                  <p:par>
                    <p:cTn id="101" fill="hold" nodeType="clickPar">
                      <p:stCondLst>
                        <p:cond delay="indefinite"/>
                      </p:stCondLst>
                      <p:childTnLst>
                        <p:par>
                          <p:cTn id="102" fill="hold" nodeType="withGroup">
                            <p:stCondLst>
                              <p:cond delay="0"/>
                            </p:stCondLst>
                            <p:childTnLst>
                              <p:par>
                                <p:cTn id="103" presetID="22" presetClass="entr" presetSubtype="8" fill="hold" grpId="0" nodeType="clickEffect">
                                  <p:stCondLst>
                                    <p:cond delay="0"/>
                                  </p:stCondLst>
                                  <p:childTnLst>
                                    <p:set>
                                      <p:cBhvr>
                                        <p:cTn id="104" dur="1" fill="hold">
                                          <p:stCondLst>
                                            <p:cond delay="0"/>
                                          </p:stCondLst>
                                        </p:cTn>
                                        <p:tgtEl>
                                          <p:spTgt spid="43033"/>
                                        </p:tgtEl>
                                        <p:attrNameLst>
                                          <p:attrName>style.visibility</p:attrName>
                                        </p:attrNameLst>
                                      </p:cBhvr>
                                      <p:to>
                                        <p:strVal val="visible"/>
                                      </p:to>
                                    </p:set>
                                    <p:animEffect transition="in" filter="wipe(left)">
                                      <p:cBhvr>
                                        <p:cTn id="105" dur="500"/>
                                        <p:tgtEl>
                                          <p:spTgt spid="43033"/>
                                        </p:tgtEl>
                                      </p:cBhvr>
                                    </p:animEffect>
                                  </p:childTnLst>
                                </p:cTn>
                              </p:par>
                            </p:childTnLst>
                          </p:cTn>
                        </p:par>
                      </p:childTnLst>
                    </p:cTn>
                  </p:par>
                  <p:par>
                    <p:cTn id="106" fill="hold" nodeType="clickPar">
                      <p:stCondLst>
                        <p:cond delay="indefinite"/>
                      </p:stCondLst>
                      <p:childTnLst>
                        <p:par>
                          <p:cTn id="107" fill="hold" nodeType="withGroup">
                            <p:stCondLst>
                              <p:cond delay="0"/>
                            </p:stCondLst>
                            <p:childTnLst>
                              <p:par>
                                <p:cTn id="108" presetID="22" presetClass="entr" presetSubtype="8" fill="hold" grpId="0" nodeType="clickEffect">
                                  <p:stCondLst>
                                    <p:cond delay="0"/>
                                  </p:stCondLst>
                                  <p:childTnLst>
                                    <p:set>
                                      <p:cBhvr>
                                        <p:cTn id="109" dur="1" fill="hold">
                                          <p:stCondLst>
                                            <p:cond delay="0"/>
                                          </p:stCondLst>
                                        </p:cTn>
                                        <p:tgtEl>
                                          <p:spTgt spid="43040"/>
                                        </p:tgtEl>
                                        <p:attrNameLst>
                                          <p:attrName>style.visibility</p:attrName>
                                        </p:attrNameLst>
                                      </p:cBhvr>
                                      <p:to>
                                        <p:strVal val="visible"/>
                                      </p:to>
                                    </p:set>
                                    <p:animEffect transition="in" filter="wipe(left)">
                                      <p:cBhvr>
                                        <p:cTn id="110" dur="500"/>
                                        <p:tgtEl>
                                          <p:spTgt spid="43040"/>
                                        </p:tgtEl>
                                      </p:cBhvr>
                                    </p:animEffect>
                                  </p:childTnLst>
                                </p:cTn>
                              </p:par>
                            </p:childTnLst>
                          </p:cTn>
                        </p:par>
                        <p:par>
                          <p:cTn id="111" fill="hold" nodeType="afterGroup">
                            <p:stCondLst>
                              <p:cond delay="500"/>
                            </p:stCondLst>
                            <p:childTnLst>
                              <p:par>
                                <p:cTn id="112" presetID="22" presetClass="entr" presetSubtype="8" fill="hold" grpId="0" nodeType="afterEffect">
                                  <p:stCondLst>
                                    <p:cond delay="0"/>
                                  </p:stCondLst>
                                  <p:childTnLst>
                                    <p:set>
                                      <p:cBhvr>
                                        <p:cTn id="113" dur="1" fill="hold">
                                          <p:stCondLst>
                                            <p:cond delay="0"/>
                                          </p:stCondLst>
                                        </p:cTn>
                                        <p:tgtEl>
                                          <p:spTgt spid="43035"/>
                                        </p:tgtEl>
                                        <p:attrNameLst>
                                          <p:attrName>style.visibility</p:attrName>
                                        </p:attrNameLst>
                                      </p:cBhvr>
                                      <p:to>
                                        <p:strVal val="visible"/>
                                      </p:to>
                                    </p:set>
                                    <p:animEffect transition="in" filter="wipe(left)">
                                      <p:cBhvr>
                                        <p:cTn id="114" dur="500"/>
                                        <p:tgtEl>
                                          <p:spTgt spid="43035"/>
                                        </p:tgtEl>
                                      </p:cBhvr>
                                    </p:animEffect>
                                  </p:childTnLst>
                                </p:cTn>
                              </p:par>
                            </p:childTnLst>
                          </p:cTn>
                        </p:par>
                      </p:childTnLst>
                    </p:cTn>
                  </p:par>
                  <p:par>
                    <p:cTn id="115" fill="hold" nodeType="clickPar">
                      <p:stCondLst>
                        <p:cond delay="indefinite"/>
                      </p:stCondLst>
                      <p:childTnLst>
                        <p:par>
                          <p:cTn id="116" fill="hold" nodeType="withGroup">
                            <p:stCondLst>
                              <p:cond delay="0"/>
                            </p:stCondLst>
                            <p:childTnLst>
                              <p:par>
                                <p:cTn id="117" presetID="22" presetClass="entr" presetSubtype="8" fill="hold" grpId="0" nodeType="clickEffect">
                                  <p:stCondLst>
                                    <p:cond delay="0"/>
                                  </p:stCondLst>
                                  <p:childTnLst>
                                    <p:set>
                                      <p:cBhvr>
                                        <p:cTn id="118" dur="1" fill="hold">
                                          <p:stCondLst>
                                            <p:cond delay="0"/>
                                          </p:stCondLst>
                                        </p:cTn>
                                        <p:tgtEl>
                                          <p:spTgt spid="43041"/>
                                        </p:tgtEl>
                                        <p:attrNameLst>
                                          <p:attrName>style.visibility</p:attrName>
                                        </p:attrNameLst>
                                      </p:cBhvr>
                                      <p:to>
                                        <p:strVal val="visible"/>
                                      </p:to>
                                    </p:set>
                                    <p:animEffect transition="in" filter="wipe(left)">
                                      <p:cBhvr>
                                        <p:cTn id="119" dur="500"/>
                                        <p:tgtEl>
                                          <p:spTgt spid="43041"/>
                                        </p:tgtEl>
                                      </p:cBhvr>
                                    </p:animEffect>
                                  </p:childTnLst>
                                </p:cTn>
                              </p:par>
                            </p:childTnLst>
                          </p:cTn>
                        </p:par>
                        <p:par>
                          <p:cTn id="120" fill="hold" nodeType="afterGroup">
                            <p:stCondLst>
                              <p:cond delay="500"/>
                            </p:stCondLst>
                            <p:childTnLst>
                              <p:par>
                                <p:cTn id="121" presetID="22" presetClass="entr" presetSubtype="8" fill="hold" nodeType="afterEffect">
                                  <p:stCondLst>
                                    <p:cond delay="0"/>
                                  </p:stCondLst>
                                  <p:childTnLst>
                                    <p:set>
                                      <p:cBhvr>
                                        <p:cTn id="122" dur="1" fill="hold">
                                          <p:stCondLst>
                                            <p:cond delay="0"/>
                                          </p:stCondLst>
                                        </p:cTn>
                                        <p:tgtEl>
                                          <p:spTgt spid="43034"/>
                                        </p:tgtEl>
                                        <p:attrNameLst>
                                          <p:attrName>style.visibility</p:attrName>
                                        </p:attrNameLst>
                                      </p:cBhvr>
                                      <p:to>
                                        <p:strVal val="visible"/>
                                      </p:to>
                                    </p:set>
                                    <p:animEffect transition="in" filter="wipe(left)">
                                      <p:cBhvr>
                                        <p:cTn id="123" dur="500"/>
                                        <p:tgtEl>
                                          <p:spTgt spid="43034"/>
                                        </p:tgtEl>
                                      </p:cBhvr>
                                    </p:animEffect>
                                  </p:childTnLst>
                                </p:cTn>
                              </p:par>
                            </p:childTnLst>
                          </p:cTn>
                        </p:par>
                      </p:childTnLst>
                    </p:cTn>
                  </p:par>
                  <p:par>
                    <p:cTn id="124" fill="hold" nodeType="clickPar">
                      <p:stCondLst>
                        <p:cond delay="indefinite"/>
                      </p:stCondLst>
                      <p:childTnLst>
                        <p:par>
                          <p:cTn id="125" fill="hold" nodeType="withGroup">
                            <p:stCondLst>
                              <p:cond delay="0"/>
                            </p:stCondLst>
                            <p:childTnLst>
                              <p:par>
                                <p:cTn id="126" presetID="22" presetClass="entr" presetSubtype="8" fill="hold" grpId="0" nodeType="clickEffect">
                                  <p:stCondLst>
                                    <p:cond delay="0"/>
                                  </p:stCondLst>
                                  <p:childTnLst>
                                    <p:set>
                                      <p:cBhvr>
                                        <p:cTn id="127" dur="1" fill="hold">
                                          <p:stCondLst>
                                            <p:cond delay="0"/>
                                          </p:stCondLst>
                                        </p:cTn>
                                        <p:tgtEl>
                                          <p:spTgt spid="43036"/>
                                        </p:tgtEl>
                                        <p:attrNameLst>
                                          <p:attrName>style.visibility</p:attrName>
                                        </p:attrNameLst>
                                      </p:cBhvr>
                                      <p:to>
                                        <p:strVal val="visible"/>
                                      </p:to>
                                    </p:set>
                                    <p:animEffect transition="in" filter="wipe(left)">
                                      <p:cBhvr>
                                        <p:cTn id="128" dur="500"/>
                                        <p:tgtEl>
                                          <p:spTgt spid="43036"/>
                                        </p:tgtEl>
                                      </p:cBhvr>
                                    </p:animEffect>
                                  </p:childTnLst>
                                </p:cTn>
                              </p:par>
                            </p:childTnLst>
                          </p:cTn>
                        </p:par>
                        <p:par>
                          <p:cTn id="129" fill="hold" nodeType="afterGroup">
                            <p:stCondLst>
                              <p:cond delay="500"/>
                            </p:stCondLst>
                            <p:childTnLst>
                              <p:par>
                                <p:cTn id="130" presetID="22" presetClass="entr" presetSubtype="8" fill="hold" nodeType="afterEffect">
                                  <p:stCondLst>
                                    <p:cond delay="0"/>
                                  </p:stCondLst>
                                  <p:childTnLst>
                                    <p:set>
                                      <p:cBhvr>
                                        <p:cTn id="131" dur="1" fill="hold">
                                          <p:stCondLst>
                                            <p:cond delay="0"/>
                                          </p:stCondLst>
                                        </p:cTn>
                                        <p:tgtEl>
                                          <p:spTgt spid="43037"/>
                                        </p:tgtEl>
                                        <p:attrNameLst>
                                          <p:attrName>style.visibility</p:attrName>
                                        </p:attrNameLst>
                                      </p:cBhvr>
                                      <p:to>
                                        <p:strVal val="visible"/>
                                      </p:to>
                                    </p:set>
                                    <p:animEffect transition="in" filter="wipe(left)">
                                      <p:cBhvr>
                                        <p:cTn id="132" dur="500"/>
                                        <p:tgtEl>
                                          <p:spTgt spid="43037"/>
                                        </p:tgtEl>
                                      </p:cBhvr>
                                    </p:animEffect>
                                  </p:childTnLst>
                                </p:cTn>
                              </p:par>
                            </p:childTnLst>
                          </p:cTn>
                        </p:par>
                      </p:childTnLst>
                    </p:cTn>
                  </p:par>
                  <p:par>
                    <p:cTn id="133" fill="hold" nodeType="clickPar">
                      <p:stCondLst>
                        <p:cond delay="indefinite"/>
                      </p:stCondLst>
                      <p:childTnLst>
                        <p:par>
                          <p:cTn id="134" fill="hold" nodeType="withGroup">
                            <p:stCondLst>
                              <p:cond delay="0"/>
                            </p:stCondLst>
                            <p:childTnLst>
                              <p:par>
                                <p:cTn id="135" presetID="22" presetClass="entr" presetSubtype="8" fill="hold" grpId="0" nodeType="clickEffect">
                                  <p:stCondLst>
                                    <p:cond delay="0"/>
                                  </p:stCondLst>
                                  <p:childTnLst>
                                    <p:set>
                                      <p:cBhvr>
                                        <p:cTn id="136" dur="1" fill="hold">
                                          <p:stCondLst>
                                            <p:cond delay="0"/>
                                          </p:stCondLst>
                                        </p:cTn>
                                        <p:tgtEl>
                                          <p:spTgt spid="43038"/>
                                        </p:tgtEl>
                                        <p:attrNameLst>
                                          <p:attrName>style.visibility</p:attrName>
                                        </p:attrNameLst>
                                      </p:cBhvr>
                                      <p:to>
                                        <p:strVal val="visible"/>
                                      </p:to>
                                    </p:set>
                                    <p:animEffect transition="in" filter="wipe(left)">
                                      <p:cBhvr>
                                        <p:cTn id="137" dur="500"/>
                                        <p:tgtEl>
                                          <p:spTgt spid="43038"/>
                                        </p:tgtEl>
                                      </p:cBhvr>
                                    </p:animEffect>
                                  </p:childTnLst>
                                </p:cTn>
                              </p:par>
                            </p:childTnLst>
                          </p:cTn>
                        </p:par>
                      </p:childTnLst>
                    </p:cTn>
                  </p:par>
                  <p:par>
                    <p:cTn id="138" fill="hold" nodeType="clickPar">
                      <p:stCondLst>
                        <p:cond delay="indefinite"/>
                      </p:stCondLst>
                      <p:childTnLst>
                        <p:par>
                          <p:cTn id="139" fill="hold" nodeType="withGroup">
                            <p:stCondLst>
                              <p:cond delay="0"/>
                            </p:stCondLst>
                            <p:childTnLst>
                              <p:par>
                                <p:cTn id="140" presetID="22" presetClass="entr" presetSubtype="8" fill="hold" grpId="0" nodeType="clickEffect">
                                  <p:stCondLst>
                                    <p:cond delay="0"/>
                                  </p:stCondLst>
                                  <p:childTnLst>
                                    <p:set>
                                      <p:cBhvr>
                                        <p:cTn id="141" dur="1" fill="hold">
                                          <p:stCondLst>
                                            <p:cond delay="0"/>
                                          </p:stCondLst>
                                        </p:cTn>
                                        <p:tgtEl>
                                          <p:spTgt spid="43042"/>
                                        </p:tgtEl>
                                        <p:attrNameLst>
                                          <p:attrName>style.visibility</p:attrName>
                                        </p:attrNameLst>
                                      </p:cBhvr>
                                      <p:to>
                                        <p:strVal val="visible"/>
                                      </p:to>
                                    </p:set>
                                    <p:animEffect transition="in" filter="wipe(left)">
                                      <p:cBhvr>
                                        <p:cTn id="142" dur="500"/>
                                        <p:tgtEl>
                                          <p:spTgt spid="43042"/>
                                        </p:tgtEl>
                                      </p:cBhvr>
                                    </p:animEffect>
                                  </p:childTnLst>
                                </p:cTn>
                              </p:par>
                            </p:childTnLst>
                          </p:cTn>
                        </p:par>
                        <p:par>
                          <p:cTn id="143" fill="hold" nodeType="afterGroup">
                            <p:stCondLst>
                              <p:cond delay="500"/>
                            </p:stCondLst>
                            <p:childTnLst>
                              <p:par>
                                <p:cTn id="144" presetID="22" presetClass="entr" presetSubtype="8" fill="hold" nodeType="afterEffect">
                                  <p:stCondLst>
                                    <p:cond delay="0"/>
                                  </p:stCondLst>
                                  <p:childTnLst>
                                    <p:set>
                                      <p:cBhvr>
                                        <p:cTn id="145" dur="1" fill="hold">
                                          <p:stCondLst>
                                            <p:cond delay="0"/>
                                          </p:stCondLst>
                                        </p:cTn>
                                        <p:tgtEl>
                                          <p:spTgt spid="43039"/>
                                        </p:tgtEl>
                                        <p:attrNameLst>
                                          <p:attrName>style.visibility</p:attrName>
                                        </p:attrNameLst>
                                      </p:cBhvr>
                                      <p:to>
                                        <p:strVal val="visible"/>
                                      </p:to>
                                    </p:set>
                                    <p:animEffect transition="in" filter="wipe(left)">
                                      <p:cBhvr>
                                        <p:cTn id="146" dur="500"/>
                                        <p:tgtEl>
                                          <p:spTgt spid="430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013" grpId="0" build="p" autoUpdateAnimBg="0"/>
      <p:bldP spid="43014" grpId="0" build="p" autoUpdateAnimBg="0"/>
      <p:bldP spid="43015" grpId="0" build="p" autoUpdateAnimBg="0"/>
      <p:bldP spid="43016" grpId="0" build="p" autoUpdateAnimBg="0"/>
      <p:bldP spid="43018" grpId="0" build="p" autoUpdateAnimBg="0"/>
      <p:bldP spid="43019" grpId="0" build="p" autoUpdateAnimBg="0"/>
      <p:bldP spid="43021" grpId="0" build="p" autoUpdateAnimBg="0"/>
      <p:bldP spid="43023" grpId="0" build="p" autoUpdateAnimBg="0"/>
      <p:bldP spid="43025" grpId="0" build="p" autoUpdateAnimBg="0" advAuto="0"/>
      <p:bldP spid="43026" grpId="0" build="p" autoUpdateAnimBg="0"/>
      <p:bldP spid="43027" grpId="0" build="p" autoUpdateAnimBg="0" advAuto="0"/>
      <p:bldP spid="43029" grpId="0"/>
      <p:bldP spid="43031" grpId="0" autoUpdateAnimBg="0"/>
      <p:bldP spid="43033" grpId="0" autoUpdateAnimBg="0"/>
      <p:bldP spid="43035" grpId="0" autoUpdateAnimBg="0"/>
      <p:bldP spid="43036" grpId="0" autoUpdateAnimBg="0"/>
      <p:bldP spid="43038" grpId="0" autoUpdateAnimBg="0"/>
      <p:bldP spid="43040" grpId="0" autoUpdateAnimBg="0"/>
      <p:bldP spid="43041" grpId="0" autoUpdateAnimBg="0"/>
      <p:bldP spid="43042" grpId="0" autoUpdateAnimBg="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81" name="AutoShape 21">
            <a:extLst>
              <a:ext uri="{FF2B5EF4-FFF2-40B4-BE49-F238E27FC236}">
                <a16:creationId xmlns:a16="http://schemas.microsoft.com/office/drawing/2014/main" id="{F3C5B427-42ED-BD5B-E3BD-BEA86B07C386}"/>
              </a:ext>
            </a:extLst>
          </p:cNvPr>
          <p:cNvSpPr>
            <a:spLocks noChangeArrowheads="1"/>
          </p:cNvSpPr>
          <p:nvPr/>
        </p:nvSpPr>
        <p:spPr bwMode="auto">
          <a:xfrm>
            <a:off x="1600200" y="427038"/>
            <a:ext cx="533400" cy="457200"/>
          </a:xfrm>
          <a:prstGeom prst="smileyFace">
            <a:avLst>
              <a:gd name="adj" fmla="val 4653"/>
            </a:avLst>
          </a:prstGeom>
          <a:solidFill>
            <a:schemeClr val="accent1"/>
          </a:solidFill>
          <a:ln w="9525">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zh-CN" sz="1800"/>
          </a:p>
        </p:txBody>
      </p:sp>
      <p:sp>
        <p:nvSpPr>
          <p:cNvPr id="15382" name="Text Box 22">
            <a:extLst>
              <a:ext uri="{FF2B5EF4-FFF2-40B4-BE49-F238E27FC236}">
                <a16:creationId xmlns:a16="http://schemas.microsoft.com/office/drawing/2014/main" id="{B6E67D1D-3E06-4DF7-3870-8D41D2746650}"/>
              </a:ext>
            </a:extLst>
          </p:cNvPr>
          <p:cNvSpPr txBox="1">
            <a:spLocks noChangeArrowheads="1"/>
          </p:cNvSpPr>
          <p:nvPr/>
        </p:nvSpPr>
        <p:spPr bwMode="auto">
          <a:xfrm>
            <a:off x="2438400" y="381000"/>
            <a:ext cx="64770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800">
                <a:latin typeface="楷体_GB2312" pitchFamily="49" charset="-122"/>
                <a:ea typeface="楷体_GB2312" pitchFamily="49" charset="-122"/>
              </a:rPr>
              <a:t>注意</a:t>
            </a:r>
            <a:r>
              <a:rPr lang="zh-CN" altLang="en-US" sz="2800" b="1">
                <a:solidFill>
                  <a:schemeClr val="accent2"/>
                </a:solidFill>
                <a:latin typeface="楷体_GB2312" pitchFamily="49" charset="-122"/>
                <a:ea typeface="楷体_GB2312" pitchFamily="49" charset="-122"/>
                <a:sym typeface="Wingdings" panose="05000000000000000000" pitchFamily="2" charset="2"/>
              </a:rPr>
              <a:t>（</a:t>
            </a:r>
            <a:r>
              <a:rPr lang="en-US" altLang="zh-CN" sz="2800" b="1">
                <a:solidFill>
                  <a:schemeClr val="accent2"/>
                </a:solidFill>
                <a:latin typeface="楷体_GB2312" pitchFamily="49" charset="-122"/>
                <a:ea typeface="楷体_GB2312" pitchFamily="49" charset="-122"/>
                <a:sym typeface="Wingdings" panose="05000000000000000000" pitchFamily="2" charset="2"/>
              </a:rPr>
              <a:t>1</a:t>
            </a:r>
            <a:r>
              <a:rPr lang="zh-CN" altLang="en-US" sz="2800" b="1">
                <a:solidFill>
                  <a:schemeClr val="accent2"/>
                </a:solidFill>
                <a:latin typeface="楷体_GB2312" pitchFamily="49" charset="-122"/>
                <a:ea typeface="楷体_GB2312" pitchFamily="49" charset="-122"/>
              </a:rPr>
              <a:t>）</a:t>
            </a:r>
            <a:r>
              <a:rPr lang="zh-CN" altLang="en-US" sz="2400" b="1">
                <a:solidFill>
                  <a:schemeClr val="accent2"/>
                </a:solidFill>
                <a:latin typeface="楷体_GB2312" pitchFamily="49" charset="-122"/>
                <a:ea typeface="楷体_GB2312" pitchFamily="49" charset="-122"/>
              </a:rPr>
              <a:t>缺项的幂级数不能直接用此定理</a:t>
            </a:r>
          </a:p>
        </p:txBody>
      </p:sp>
      <p:sp>
        <p:nvSpPr>
          <p:cNvPr id="15383" name="Text Box 23">
            <a:extLst>
              <a:ext uri="{FF2B5EF4-FFF2-40B4-BE49-F238E27FC236}">
                <a16:creationId xmlns:a16="http://schemas.microsoft.com/office/drawing/2014/main" id="{810F93F8-029A-BC39-D89F-58E7A8DC004A}"/>
              </a:ext>
            </a:extLst>
          </p:cNvPr>
          <p:cNvSpPr txBox="1">
            <a:spLocks noChangeArrowheads="1"/>
          </p:cNvSpPr>
          <p:nvPr/>
        </p:nvSpPr>
        <p:spPr bwMode="auto">
          <a:xfrm>
            <a:off x="2667000" y="2743200"/>
            <a:ext cx="1676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400">
                <a:latin typeface="楷体_GB2312" pitchFamily="49" charset="-122"/>
                <a:ea typeface="楷体_GB2312" pitchFamily="49" charset="-122"/>
              </a:rPr>
              <a:t>解决：</a:t>
            </a:r>
          </a:p>
        </p:txBody>
      </p:sp>
      <p:sp>
        <p:nvSpPr>
          <p:cNvPr id="15384" name="AutoShape 24">
            <a:extLst>
              <a:ext uri="{FF2B5EF4-FFF2-40B4-BE49-F238E27FC236}">
                <a16:creationId xmlns:a16="http://schemas.microsoft.com/office/drawing/2014/main" id="{28BF5C0D-EDF9-D5BC-A92D-5D47B015443E}"/>
              </a:ext>
            </a:extLst>
          </p:cNvPr>
          <p:cNvSpPr>
            <a:spLocks/>
          </p:cNvSpPr>
          <p:nvPr/>
        </p:nvSpPr>
        <p:spPr bwMode="auto">
          <a:xfrm>
            <a:off x="3810000" y="2514600"/>
            <a:ext cx="76200" cy="1371600"/>
          </a:xfrm>
          <a:prstGeom prst="leftBrace">
            <a:avLst>
              <a:gd name="adj1" fmla="val 150000"/>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zh-CN" sz="1800"/>
          </a:p>
        </p:txBody>
      </p:sp>
      <p:sp>
        <p:nvSpPr>
          <p:cNvPr id="15385" name="Text Box 25">
            <a:extLst>
              <a:ext uri="{FF2B5EF4-FFF2-40B4-BE49-F238E27FC236}">
                <a16:creationId xmlns:a16="http://schemas.microsoft.com/office/drawing/2014/main" id="{87102C02-3248-346B-BFA9-40736953460A}"/>
              </a:ext>
            </a:extLst>
          </p:cNvPr>
          <p:cNvSpPr txBox="1">
            <a:spLocks noChangeArrowheads="1"/>
          </p:cNvSpPr>
          <p:nvPr/>
        </p:nvSpPr>
        <p:spPr bwMode="auto">
          <a:xfrm>
            <a:off x="4114800" y="3505200"/>
            <a:ext cx="426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400">
                <a:latin typeface="楷体_GB2312" pitchFamily="49" charset="-122"/>
                <a:ea typeface="楷体_GB2312" pitchFamily="49" charset="-122"/>
              </a:rPr>
              <a:t>（</a:t>
            </a:r>
            <a:r>
              <a:rPr lang="en-US" altLang="zh-CN" sz="2400">
                <a:latin typeface="楷体_GB2312" pitchFamily="49" charset="-122"/>
                <a:ea typeface="楷体_GB2312" pitchFamily="49" charset="-122"/>
              </a:rPr>
              <a:t>ii</a:t>
            </a:r>
            <a:r>
              <a:rPr lang="zh-CN" altLang="en-US" sz="2400">
                <a:latin typeface="楷体_GB2312" pitchFamily="49" charset="-122"/>
                <a:ea typeface="楷体_GB2312" pitchFamily="49" charset="-122"/>
              </a:rPr>
              <a:t>）用一般级数收敛域求法</a:t>
            </a:r>
          </a:p>
        </p:txBody>
      </p:sp>
      <p:sp>
        <p:nvSpPr>
          <p:cNvPr id="15386" name="Text Box 26">
            <a:extLst>
              <a:ext uri="{FF2B5EF4-FFF2-40B4-BE49-F238E27FC236}">
                <a16:creationId xmlns:a16="http://schemas.microsoft.com/office/drawing/2014/main" id="{4D493BF3-ED5D-DEB9-6276-E5A076638504}"/>
              </a:ext>
            </a:extLst>
          </p:cNvPr>
          <p:cNvSpPr txBox="1">
            <a:spLocks noChangeArrowheads="1"/>
          </p:cNvSpPr>
          <p:nvPr/>
        </p:nvSpPr>
        <p:spPr bwMode="auto">
          <a:xfrm>
            <a:off x="4191000" y="2438400"/>
            <a:ext cx="2286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400">
                <a:latin typeface="楷体_GB2312" pitchFamily="49" charset="-122"/>
                <a:ea typeface="楷体_GB2312" pitchFamily="49" charset="-122"/>
              </a:rPr>
              <a:t>（</a:t>
            </a:r>
            <a:r>
              <a:rPr lang="en-US" altLang="zh-CN" sz="2400">
                <a:latin typeface="楷体_GB2312" pitchFamily="49" charset="-122"/>
                <a:ea typeface="楷体_GB2312" pitchFamily="49" charset="-122"/>
              </a:rPr>
              <a:t>i</a:t>
            </a:r>
            <a:r>
              <a:rPr lang="zh-CN" altLang="en-US" sz="2400">
                <a:latin typeface="楷体_GB2312" pitchFamily="49" charset="-122"/>
                <a:ea typeface="楷体_GB2312" pitchFamily="49" charset="-122"/>
              </a:rPr>
              <a:t>）作变换</a:t>
            </a:r>
          </a:p>
        </p:txBody>
      </p:sp>
      <p:graphicFrame>
        <p:nvGraphicFramePr>
          <p:cNvPr id="15387" name="Object 27">
            <a:extLst>
              <a:ext uri="{FF2B5EF4-FFF2-40B4-BE49-F238E27FC236}">
                <a16:creationId xmlns:a16="http://schemas.microsoft.com/office/drawing/2014/main" id="{581998EC-2A16-EFE6-883C-938E4791E774}"/>
              </a:ext>
            </a:extLst>
          </p:cNvPr>
          <p:cNvGraphicFramePr>
            <a:graphicFrameLocks noChangeAspect="1"/>
          </p:cNvGraphicFramePr>
          <p:nvPr/>
        </p:nvGraphicFramePr>
        <p:xfrm>
          <a:off x="3124200" y="1143000"/>
          <a:ext cx="1295400" cy="768350"/>
        </p:xfrm>
        <a:graphic>
          <a:graphicData uri="http://schemas.openxmlformats.org/presentationml/2006/ole">
            <mc:AlternateContent xmlns:mc="http://schemas.openxmlformats.org/markup-compatibility/2006">
              <mc:Choice xmlns:v="urn:schemas-microsoft-com:vml" Requires="v">
                <p:oleObj name="公式" r:id="rId2" imgW="748975" imgH="444307" progId="Equation.3">
                  <p:embed/>
                </p:oleObj>
              </mc:Choice>
              <mc:Fallback>
                <p:oleObj name="公式" r:id="rId2" imgW="748975" imgH="444307" progId="Equation.3">
                  <p:embed/>
                  <p:pic>
                    <p:nvPicPr>
                      <p:cNvPr id="15387" name="Object 27">
                        <a:extLst>
                          <a:ext uri="{FF2B5EF4-FFF2-40B4-BE49-F238E27FC236}">
                            <a16:creationId xmlns:a16="http://schemas.microsoft.com/office/drawing/2014/main" id="{581998EC-2A16-EFE6-883C-938E4791E7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4200" y="1143000"/>
                        <a:ext cx="1295400" cy="768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388" name="Object 28">
            <a:extLst>
              <a:ext uri="{FF2B5EF4-FFF2-40B4-BE49-F238E27FC236}">
                <a16:creationId xmlns:a16="http://schemas.microsoft.com/office/drawing/2014/main" id="{553FF69E-1233-2B4A-1D7D-9624201974A0}"/>
              </a:ext>
            </a:extLst>
          </p:cNvPr>
          <p:cNvGraphicFramePr>
            <a:graphicFrameLocks noChangeAspect="1"/>
          </p:cNvGraphicFramePr>
          <p:nvPr/>
        </p:nvGraphicFramePr>
        <p:xfrm>
          <a:off x="4800600" y="1143000"/>
          <a:ext cx="1141413" cy="768350"/>
        </p:xfrm>
        <a:graphic>
          <a:graphicData uri="http://schemas.openxmlformats.org/presentationml/2006/ole">
            <mc:AlternateContent xmlns:mc="http://schemas.openxmlformats.org/markup-compatibility/2006">
              <mc:Choice xmlns:v="urn:schemas-microsoft-com:vml" Requires="v">
                <p:oleObj name="公式" r:id="rId4" imgW="660113" imgH="444307" progId="Equation.3">
                  <p:embed/>
                </p:oleObj>
              </mc:Choice>
              <mc:Fallback>
                <p:oleObj name="公式" r:id="rId4" imgW="660113" imgH="444307" progId="Equation.3">
                  <p:embed/>
                  <p:pic>
                    <p:nvPicPr>
                      <p:cNvPr id="15388" name="Object 28">
                        <a:extLst>
                          <a:ext uri="{FF2B5EF4-FFF2-40B4-BE49-F238E27FC236}">
                            <a16:creationId xmlns:a16="http://schemas.microsoft.com/office/drawing/2014/main" id="{553FF69E-1233-2B4A-1D7D-9624201974A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00600" y="1143000"/>
                        <a:ext cx="1141413" cy="768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5389" name="Text Box 29">
            <a:extLst>
              <a:ext uri="{FF2B5EF4-FFF2-40B4-BE49-F238E27FC236}">
                <a16:creationId xmlns:a16="http://schemas.microsoft.com/office/drawing/2014/main" id="{26D86E22-9749-6BC8-5C34-F1A769B453E5}"/>
              </a:ext>
            </a:extLst>
          </p:cNvPr>
          <p:cNvSpPr txBox="1">
            <a:spLocks noChangeArrowheads="1"/>
          </p:cNvSpPr>
          <p:nvPr/>
        </p:nvSpPr>
        <p:spPr bwMode="auto">
          <a:xfrm>
            <a:off x="3276600" y="4267200"/>
            <a:ext cx="64770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800" b="1">
                <a:solidFill>
                  <a:schemeClr val="accent2"/>
                </a:solidFill>
                <a:latin typeface="楷体_GB2312" pitchFamily="49" charset="-122"/>
                <a:ea typeface="楷体_GB2312" pitchFamily="49" charset="-122"/>
                <a:sym typeface="Wingdings" panose="05000000000000000000" pitchFamily="2" charset="2"/>
              </a:rPr>
              <a:t>（</a:t>
            </a:r>
            <a:r>
              <a:rPr lang="en-US" altLang="zh-CN" sz="2800" b="1">
                <a:solidFill>
                  <a:schemeClr val="accent2"/>
                </a:solidFill>
                <a:latin typeface="楷体_GB2312" pitchFamily="49" charset="-122"/>
                <a:ea typeface="楷体_GB2312" pitchFamily="49" charset="-122"/>
                <a:sym typeface="Wingdings" panose="05000000000000000000" pitchFamily="2" charset="2"/>
              </a:rPr>
              <a:t>2</a:t>
            </a:r>
            <a:r>
              <a:rPr lang="zh-CN" altLang="en-US" sz="2800" b="1">
                <a:solidFill>
                  <a:schemeClr val="accent2"/>
                </a:solidFill>
                <a:latin typeface="楷体_GB2312" pitchFamily="49" charset="-122"/>
                <a:ea typeface="楷体_GB2312" pitchFamily="49" charset="-122"/>
              </a:rPr>
              <a:t>）</a:t>
            </a:r>
            <a:r>
              <a:rPr lang="zh-CN" altLang="en-US" sz="2400" b="1">
                <a:solidFill>
                  <a:schemeClr val="accent2"/>
                </a:solidFill>
                <a:latin typeface="楷体_GB2312" pitchFamily="49" charset="-122"/>
                <a:ea typeface="楷体_GB2312" pitchFamily="49" charset="-122"/>
              </a:rPr>
              <a:t>也可以由根值法求收敛半径</a:t>
            </a:r>
          </a:p>
        </p:txBody>
      </p:sp>
      <mc:AlternateContent xmlns:mc="http://schemas.openxmlformats.org/markup-compatibility/2006" xmlns:p14="http://schemas.microsoft.com/office/powerpoint/2010/main">
        <mc:Choice Requires="p14">
          <p:contentPart p14:bwMode="auto" r:id="rId6">
            <p14:nvContentPartPr>
              <p14:cNvPr id="15407" name="墨迹 15406">
                <a:extLst>
                  <a:ext uri="{FF2B5EF4-FFF2-40B4-BE49-F238E27FC236}">
                    <a16:creationId xmlns:a16="http://schemas.microsoft.com/office/drawing/2014/main" id="{0B9B85B2-F2AB-FCEE-F076-51C4B857FF33}"/>
                  </a:ext>
                </a:extLst>
              </p14:cNvPr>
              <p14:cNvContentPartPr/>
              <p14:nvPr/>
            </p14:nvContentPartPr>
            <p14:xfrm>
              <a:off x="6960747" y="692767"/>
              <a:ext cx="4966200" cy="1977840"/>
            </p14:xfrm>
          </p:contentPart>
        </mc:Choice>
        <mc:Fallback xmlns="">
          <p:pic>
            <p:nvPicPr>
              <p:cNvPr id="15407" name="墨迹 15406">
                <a:extLst>
                  <a:ext uri="{FF2B5EF4-FFF2-40B4-BE49-F238E27FC236}">
                    <a16:creationId xmlns:a16="http://schemas.microsoft.com/office/drawing/2014/main" id="{0B9B85B2-F2AB-FCEE-F076-51C4B857FF33}"/>
                  </a:ext>
                </a:extLst>
              </p:cNvPr>
              <p:cNvPicPr/>
              <p:nvPr/>
            </p:nvPicPr>
            <p:blipFill>
              <a:blip r:embed="rId7"/>
              <a:stretch>
                <a:fillRect/>
              </a:stretch>
            </p:blipFill>
            <p:spPr>
              <a:xfrm>
                <a:off x="6951746" y="683769"/>
                <a:ext cx="4983841" cy="1995477"/>
              </a:xfrm>
              <a:prstGeom prst="rect">
                <a:avLst/>
              </a:prstGeom>
            </p:spPr>
          </p:pic>
        </mc:Fallback>
      </mc:AlternateContent>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5381"/>
                                        </p:tgtEl>
                                        <p:attrNameLst>
                                          <p:attrName>style.visibility</p:attrName>
                                        </p:attrNameLst>
                                      </p:cBhvr>
                                      <p:to>
                                        <p:strVal val="visible"/>
                                      </p:to>
                                    </p:set>
                                    <p:anim calcmode="lin" valueType="num">
                                      <p:cBhvr additive="base">
                                        <p:cTn id="7" dur="500" fill="hold"/>
                                        <p:tgtEl>
                                          <p:spTgt spid="15381"/>
                                        </p:tgtEl>
                                        <p:attrNameLst>
                                          <p:attrName>ppt_x</p:attrName>
                                        </p:attrNameLst>
                                      </p:cBhvr>
                                      <p:tavLst>
                                        <p:tav tm="0">
                                          <p:val>
                                            <p:strVal val="#ppt_x"/>
                                          </p:val>
                                        </p:tav>
                                        <p:tav tm="100000">
                                          <p:val>
                                            <p:strVal val="#ppt_x"/>
                                          </p:val>
                                        </p:tav>
                                      </p:tavLst>
                                    </p:anim>
                                    <p:anim calcmode="lin" valueType="num">
                                      <p:cBhvr additive="base">
                                        <p:cTn id="8" dur="500" fill="hold"/>
                                        <p:tgtEl>
                                          <p:spTgt spid="15381"/>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5382"/>
                                        </p:tgtEl>
                                        <p:attrNameLst>
                                          <p:attrName>style.visibility</p:attrName>
                                        </p:attrNameLst>
                                      </p:cBhvr>
                                      <p:to>
                                        <p:strVal val="visible"/>
                                      </p:to>
                                    </p:set>
                                    <p:anim calcmode="lin" valueType="num">
                                      <p:cBhvr additive="base">
                                        <p:cTn id="11" dur="500" fill="hold"/>
                                        <p:tgtEl>
                                          <p:spTgt spid="15382"/>
                                        </p:tgtEl>
                                        <p:attrNameLst>
                                          <p:attrName>ppt_x</p:attrName>
                                        </p:attrNameLst>
                                      </p:cBhvr>
                                      <p:tavLst>
                                        <p:tav tm="0">
                                          <p:val>
                                            <p:strVal val="#ppt_x"/>
                                          </p:val>
                                        </p:tav>
                                        <p:tav tm="100000">
                                          <p:val>
                                            <p:strVal val="#ppt_x"/>
                                          </p:val>
                                        </p:tav>
                                      </p:tavLst>
                                    </p:anim>
                                    <p:anim calcmode="lin" valueType="num">
                                      <p:cBhvr additive="base">
                                        <p:cTn id="12" dur="500" fill="hold"/>
                                        <p:tgtEl>
                                          <p:spTgt spid="15382"/>
                                        </p:tgtEl>
                                        <p:attrNameLst>
                                          <p:attrName>ppt_y</p:attrName>
                                        </p:attrNameLst>
                                      </p:cBhvr>
                                      <p:tavLst>
                                        <p:tav tm="0">
                                          <p:val>
                                            <p:strVal val="1+#ppt_h/2"/>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4" fill="hold" nodeType="clickEffect">
                                  <p:stCondLst>
                                    <p:cond delay="0"/>
                                  </p:stCondLst>
                                  <p:childTnLst>
                                    <p:set>
                                      <p:cBhvr>
                                        <p:cTn id="16" dur="1" fill="hold">
                                          <p:stCondLst>
                                            <p:cond delay="0"/>
                                          </p:stCondLst>
                                        </p:cTn>
                                        <p:tgtEl>
                                          <p:spTgt spid="15387"/>
                                        </p:tgtEl>
                                        <p:attrNameLst>
                                          <p:attrName>style.visibility</p:attrName>
                                        </p:attrNameLst>
                                      </p:cBhvr>
                                      <p:to>
                                        <p:strVal val="visible"/>
                                      </p:to>
                                    </p:set>
                                    <p:anim calcmode="lin" valueType="num">
                                      <p:cBhvr additive="base">
                                        <p:cTn id="17" dur="500" fill="hold"/>
                                        <p:tgtEl>
                                          <p:spTgt spid="15387"/>
                                        </p:tgtEl>
                                        <p:attrNameLst>
                                          <p:attrName>ppt_x</p:attrName>
                                        </p:attrNameLst>
                                      </p:cBhvr>
                                      <p:tavLst>
                                        <p:tav tm="0">
                                          <p:val>
                                            <p:strVal val="#ppt_x"/>
                                          </p:val>
                                        </p:tav>
                                        <p:tav tm="100000">
                                          <p:val>
                                            <p:strVal val="#ppt_x"/>
                                          </p:val>
                                        </p:tav>
                                      </p:tavLst>
                                    </p:anim>
                                    <p:anim calcmode="lin" valueType="num">
                                      <p:cBhvr additive="base">
                                        <p:cTn id="18" dur="500" fill="hold"/>
                                        <p:tgtEl>
                                          <p:spTgt spid="15387"/>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15388"/>
                                        </p:tgtEl>
                                        <p:attrNameLst>
                                          <p:attrName>style.visibility</p:attrName>
                                        </p:attrNameLst>
                                      </p:cBhvr>
                                      <p:to>
                                        <p:strVal val="visible"/>
                                      </p:to>
                                    </p:set>
                                    <p:anim calcmode="lin" valueType="num">
                                      <p:cBhvr additive="base">
                                        <p:cTn id="21" dur="500" fill="hold"/>
                                        <p:tgtEl>
                                          <p:spTgt spid="15388"/>
                                        </p:tgtEl>
                                        <p:attrNameLst>
                                          <p:attrName>ppt_x</p:attrName>
                                        </p:attrNameLst>
                                      </p:cBhvr>
                                      <p:tavLst>
                                        <p:tav tm="0">
                                          <p:val>
                                            <p:strVal val="#ppt_x"/>
                                          </p:val>
                                        </p:tav>
                                        <p:tav tm="100000">
                                          <p:val>
                                            <p:strVal val="#ppt_x"/>
                                          </p:val>
                                        </p:tav>
                                      </p:tavLst>
                                    </p:anim>
                                    <p:anim calcmode="lin" valueType="num">
                                      <p:cBhvr additive="base">
                                        <p:cTn id="22" dur="500" fill="hold"/>
                                        <p:tgtEl>
                                          <p:spTgt spid="15388"/>
                                        </p:tgtEl>
                                        <p:attrNameLst>
                                          <p:attrName>ppt_y</p:attrName>
                                        </p:attrNameLst>
                                      </p:cBhvr>
                                      <p:tavLst>
                                        <p:tav tm="0">
                                          <p:val>
                                            <p:strVal val="1+#ppt_h/2"/>
                                          </p:val>
                                        </p:tav>
                                        <p:tav tm="100000">
                                          <p:val>
                                            <p:strVal val="#ppt_y"/>
                                          </p:val>
                                        </p:tav>
                                      </p:tavLst>
                                    </p:anim>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15407"/>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5383"/>
                                        </p:tgtEl>
                                        <p:attrNameLst>
                                          <p:attrName>style.visibility</p:attrName>
                                        </p:attrNameLst>
                                      </p:cBhvr>
                                      <p:to>
                                        <p:strVal val="visible"/>
                                      </p:to>
                                    </p:set>
                                    <p:anim calcmode="lin" valueType="num">
                                      <p:cBhvr additive="base">
                                        <p:cTn id="31" dur="500" fill="hold"/>
                                        <p:tgtEl>
                                          <p:spTgt spid="15383"/>
                                        </p:tgtEl>
                                        <p:attrNameLst>
                                          <p:attrName>ppt_x</p:attrName>
                                        </p:attrNameLst>
                                      </p:cBhvr>
                                      <p:tavLst>
                                        <p:tav tm="0">
                                          <p:val>
                                            <p:strVal val="#ppt_x"/>
                                          </p:val>
                                        </p:tav>
                                        <p:tav tm="100000">
                                          <p:val>
                                            <p:strVal val="#ppt_x"/>
                                          </p:val>
                                        </p:tav>
                                      </p:tavLst>
                                    </p:anim>
                                    <p:anim calcmode="lin" valueType="num">
                                      <p:cBhvr additive="base">
                                        <p:cTn id="32" dur="500" fill="hold"/>
                                        <p:tgtEl>
                                          <p:spTgt spid="15383"/>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5384"/>
                                        </p:tgtEl>
                                        <p:attrNameLst>
                                          <p:attrName>style.visibility</p:attrName>
                                        </p:attrNameLst>
                                      </p:cBhvr>
                                      <p:to>
                                        <p:strVal val="visible"/>
                                      </p:to>
                                    </p:set>
                                    <p:anim calcmode="lin" valueType="num">
                                      <p:cBhvr additive="base">
                                        <p:cTn id="35" dur="500" fill="hold"/>
                                        <p:tgtEl>
                                          <p:spTgt spid="15384"/>
                                        </p:tgtEl>
                                        <p:attrNameLst>
                                          <p:attrName>ppt_x</p:attrName>
                                        </p:attrNameLst>
                                      </p:cBhvr>
                                      <p:tavLst>
                                        <p:tav tm="0">
                                          <p:val>
                                            <p:strVal val="#ppt_x"/>
                                          </p:val>
                                        </p:tav>
                                        <p:tav tm="100000">
                                          <p:val>
                                            <p:strVal val="#ppt_x"/>
                                          </p:val>
                                        </p:tav>
                                      </p:tavLst>
                                    </p:anim>
                                    <p:anim calcmode="lin" valueType="num">
                                      <p:cBhvr additive="base">
                                        <p:cTn id="36" dur="500" fill="hold"/>
                                        <p:tgtEl>
                                          <p:spTgt spid="15384"/>
                                        </p:tgtEl>
                                        <p:attrNameLst>
                                          <p:attrName>ppt_y</p:attrName>
                                        </p:attrNameLst>
                                      </p:cBhvr>
                                      <p:tavLst>
                                        <p:tav tm="0">
                                          <p:val>
                                            <p:strVal val="1+#ppt_h/2"/>
                                          </p:val>
                                        </p:tav>
                                        <p:tav tm="100000">
                                          <p:val>
                                            <p:strVal val="#ppt_y"/>
                                          </p:val>
                                        </p:tav>
                                      </p:tavLst>
                                    </p:anim>
                                  </p:childTnLst>
                                </p:cTn>
                              </p:par>
                            </p:childTnLst>
                          </p:cTn>
                        </p:par>
                      </p:childTnLst>
                    </p:cTn>
                  </p:par>
                  <p:par>
                    <p:cTn id="37" fill="hold" nodeType="clickPar">
                      <p:stCondLst>
                        <p:cond delay="indefinite"/>
                      </p:stCondLst>
                      <p:childTnLst>
                        <p:par>
                          <p:cTn id="38" fill="hold" nodeType="withGroup">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15386"/>
                                        </p:tgtEl>
                                        <p:attrNameLst>
                                          <p:attrName>style.visibility</p:attrName>
                                        </p:attrNameLst>
                                      </p:cBhvr>
                                      <p:to>
                                        <p:strVal val="visible"/>
                                      </p:to>
                                    </p:set>
                                    <p:anim calcmode="lin" valueType="num">
                                      <p:cBhvr additive="base">
                                        <p:cTn id="41" dur="500" fill="hold"/>
                                        <p:tgtEl>
                                          <p:spTgt spid="15386"/>
                                        </p:tgtEl>
                                        <p:attrNameLst>
                                          <p:attrName>ppt_x</p:attrName>
                                        </p:attrNameLst>
                                      </p:cBhvr>
                                      <p:tavLst>
                                        <p:tav tm="0">
                                          <p:val>
                                            <p:strVal val="#ppt_x"/>
                                          </p:val>
                                        </p:tav>
                                        <p:tav tm="100000">
                                          <p:val>
                                            <p:strVal val="#ppt_x"/>
                                          </p:val>
                                        </p:tav>
                                      </p:tavLst>
                                    </p:anim>
                                    <p:anim calcmode="lin" valueType="num">
                                      <p:cBhvr additive="base">
                                        <p:cTn id="42" dur="500" fill="hold"/>
                                        <p:tgtEl>
                                          <p:spTgt spid="15386"/>
                                        </p:tgtEl>
                                        <p:attrNameLst>
                                          <p:attrName>ppt_y</p:attrName>
                                        </p:attrNameLst>
                                      </p:cBhvr>
                                      <p:tavLst>
                                        <p:tav tm="0">
                                          <p:val>
                                            <p:strVal val="1+#ppt_h/2"/>
                                          </p:val>
                                        </p:tav>
                                        <p:tav tm="100000">
                                          <p:val>
                                            <p:strVal val="#ppt_y"/>
                                          </p:val>
                                        </p:tav>
                                      </p:tavLst>
                                    </p:anim>
                                  </p:childTnLst>
                                </p:cTn>
                              </p:par>
                            </p:childTnLst>
                          </p:cTn>
                        </p:par>
                      </p:childTnLst>
                    </p:cTn>
                  </p:par>
                  <p:par>
                    <p:cTn id="43" fill="hold" nodeType="clickPar">
                      <p:stCondLst>
                        <p:cond delay="indefinite"/>
                      </p:stCondLst>
                      <p:childTnLst>
                        <p:par>
                          <p:cTn id="44" fill="hold" nodeType="withGroup">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15385"/>
                                        </p:tgtEl>
                                        <p:attrNameLst>
                                          <p:attrName>style.visibility</p:attrName>
                                        </p:attrNameLst>
                                      </p:cBhvr>
                                      <p:to>
                                        <p:strVal val="visible"/>
                                      </p:to>
                                    </p:set>
                                    <p:anim calcmode="lin" valueType="num">
                                      <p:cBhvr additive="base">
                                        <p:cTn id="47" dur="500" fill="hold"/>
                                        <p:tgtEl>
                                          <p:spTgt spid="15385"/>
                                        </p:tgtEl>
                                        <p:attrNameLst>
                                          <p:attrName>ppt_x</p:attrName>
                                        </p:attrNameLst>
                                      </p:cBhvr>
                                      <p:tavLst>
                                        <p:tav tm="0">
                                          <p:val>
                                            <p:strVal val="#ppt_x"/>
                                          </p:val>
                                        </p:tav>
                                        <p:tav tm="100000">
                                          <p:val>
                                            <p:strVal val="#ppt_x"/>
                                          </p:val>
                                        </p:tav>
                                      </p:tavLst>
                                    </p:anim>
                                    <p:anim calcmode="lin" valueType="num">
                                      <p:cBhvr additive="base">
                                        <p:cTn id="48" dur="500" fill="hold"/>
                                        <p:tgtEl>
                                          <p:spTgt spid="15385"/>
                                        </p:tgtEl>
                                        <p:attrNameLst>
                                          <p:attrName>ppt_y</p:attrName>
                                        </p:attrNameLst>
                                      </p:cBhvr>
                                      <p:tavLst>
                                        <p:tav tm="0">
                                          <p:val>
                                            <p:strVal val="1+#ppt_h/2"/>
                                          </p:val>
                                        </p:tav>
                                        <p:tav tm="100000">
                                          <p:val>
                                            <p:strVal val="#ppt_y"/>
                                          </p:val>
                                        </p:tav>
                                      </p:tavLst>
                                    </p:anim>
                                  </p:childTnLst>
                                </p:cTn>
                              </p:par>
                            </p:childTnLst>
                          </p:cTn>
                        </p:par>
                      </p:childTnLst>
                    </p:cTn>
                  </p:par>
                  <p:par>
                    <p:cTn id="49" fill="hold" nodeType="clickPar">
                      <p:stCondLst>
                        <p:cond delay="indefinite"/>
                      </p:stCondLst>
                      <p:childTnLst>
                        <p:par>
                          <p:cTn id="50" fill="hold" nodeType="withGroup">
                            <p:stCondLst>
                              <p:cond delay="0"/>
                            </p:stCondLst>
                            <p:childTnLst>
                              <p:par>
                                <p:cTn id="51" presetID="2" presetClass="entr" presetSubtype="4" fill="hold" grpId="0" nodeType="clickEffect">
                                  <p:stCondLst>
                                    <p:cond delay="0"/>
                                  </p:stCondLst>
                                  <p:childTnLst>
                                    <p:set>
                                      <p:cBhvr>
                                        <p:cTn id="52" dur="1" fill="hold">
                                          <p:stCondLst>
                                            <p:cond delay="0"/>
                                          </p:stCondLst>
                                        </p:cTn>
                                        <p:tgtEl>
                                          <p:spTgt spid="15389"/>
                                        </p:tgtEl>
                                        <p:attrNameLst>
                                          <p:attrName>style.visibility</p:attrName>
                                        </p:attrNameLst>
                                      </p:cBhvr>
                                      <p:to>
                                        <p:strVal val="visible"/>
                                      </p:to>
                                    </p:set>
                                    <p:anim calcmode="lin" valueType="num">
                                      <p:cBhvr additive="base">
                                        <p:cTn id="53" dur="500" fill="hold"/>
                                        <p:tgtEl>
                                          <p:spTgt spid="15389"/>
                                        </p:tgtEl>
                                        <p:attrNameLst>
                                          <p:attrName>ppt_x</p:attrName>
                                        </p:attrNameLst>
                                      </p:cBhvr>
                                      <p:tavLst>
                                        <p:tav tm="0">
                                          <p:val>
                                            <p:strVal val="#ppt_x"/>
                                          </p:val>
                                        </p:tav>
                                        <p:tav tm="100000">
                                          <p:val>
                                            <p:strVal val="#ppt_x"/>
                                          </p:val>
                                        </p:tav>
                                      </p:tavLst>
                                    </p:anim>
                                    <p:anim calcmode="lin" valueType="num">
                                      <p:cBhvr additive="base">
                                        <p:cTn id="54" dur="500" fill="hold"/>
                                        <p:tgtEl>
                                          <p:spTgt spid="1538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81" grpId="0" animBg="1"/>
      <p:bldP spid="15382" grpId="0"/>
      <p:bldP spid="15383" grpId="0"/>
      <p:bldP spid="15384" grpId="0" animBg="1"/>
      <p:bldP spid="15385" grpId="0"/>
      <p:bldP spid="15386" grpId="0"/>
      <p:bldP spid="15389"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ext Box 2">
            <a:extLst>
              <a:ext uri="{FF2B5EF4-FFF2-40B4-BE49-F238E27FC236}">
                <a16:creationId xmlns:a16="http://schemas.microsoft.com/office/drawing/2014/main" id="{FB94D064-C661-43BD-6884-A974EC15E03A}"/>
              </a:ext>
            </a:extLst>
          </p:cNvPr>
          <p:cNvSpPr txBox="1">
            <a:spLocks noChangeArrowheads="1"/>
          </p:cNvSpPr>
          <p:nvPr/>
        </p:nvSpPr>
        <p:spPr bwMode="auto">
          <a:xfrm>
            <a:off x="1847850" y="4025900"/>
            <a:ext cx="26670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zh-CN" altLang="zh-CN" sz="2800">
                <a:latin typeface="Times New Roman" panose="02020603050405020304" pitchFamily="18" charset="0"/>
                <a:ea typeface="楷体_GB2312" pitchFamily="49" charset="-122"/>
              </a:rPr>
              <a:t>对端点</a:t>
            </a:r>
            <a:r>
              <a:rPr kumimoji="1" lang="zh-CN" altLang="en-US" sz="2800">
                <a:latin typeface="Times New Roman" panose="02020603050405020304" pitchFamily="18" charset="0"/>
                <a:ea typeface="楷体_GB2312" pitchFamily="49" charset="-122"/>
              </a:rPr>
              <a:t> </a:t>
            </a:r>
            <a:r>
              <a:rPr kumimoji="1" lang="en-US" altLang="zh-CN" sz="2800" i="1">
                <a:solidFill>
                  <a:srgbClr val="CC0000"/>
                </a:solidFill>
                <a:latin typeface="Times New Roman" panose="02020603050405020304" pitchFamily="18" charset="0"/>
                <a:ea typeface="楷体_GB2312" pitchFamily="49" charset="-122"/>
              </a:rPr>
              <a:t>x =</a:t>
            </a:r>
            <a:r>
              <a:rPr kumimoji="1" lang="zh-CN" altLang="en-US" sz="2800" i="1">
                <a:solidFill>
                  <a:srgbClr val="CC0000"/>
                </a:solidFill>
                <a:latin typeface="Times New Roman" panose="02020603050405020304" pitchFamily="18" charset="0"/>
                <a:ea typeface="楷体_GB2312" pitchFamily="49" charset="-122"/>
              </a:rPr>
              <a:t>－</a:t>
            </a:r>
            <a:r>
              <a:rPr kumimoji="1" lang="en-US" altLang="zh-CN" sz="2800">
                <a:solidFill>
                  <a:srgbClr val="CC0000"/>
                </a:solidFill>
                <a:latin typeface="Times New Roman" panose="02020603050405020304" pitchFamily="18" charset="0"/>
                <a:ea typeface="楷体_GB2312" pitchFamily="49" charset="-122"/>
              </a:rPr>
              <a:t>1</a:t>
            </a:r>
            <a:r>
              <a:rPr kumimoji="1" lang="en-US" altLang="zh-CN" sz="2800">
                <a:solidFill>
                  <a:schemeClr val="tx2"/>
                </a:solidFill>
                <a:latin typeface="Times New Roman" panose="02020603050405020304" pitchFamily="18" charset="0"/>
                <a:ea typeface="楷体_GB2312" pitchFamily="49" charset="-122"/>
              </a:rPr>
              <a:t>,</a:t>
            </a:r>
            <a:r>
              <a:rPr kumimoji="1" lang="en-US" altLang="zh-CN" sz="2800">
                <a:latin typeface="Times New Roman" panose="02020603050405020304" pitchFamily="18" charset="0"/>
                <a:ea typeface="楷体_GB2312" pitchFamily="49" charset="-122"/>
              </a:rPr>
              <a:t> </a:t>
            </a:r>
          </a:p>
        </p:txBody>
      </p:sp>
      <p:graphicFrame>
        <p:nvGraphicFramePr>
          <p:cNvPr id="16387" name="Object 3">
            <a:extLst>
              <a:ext uri="{FF2B5EF4-FFF2-40B4-BE49-F238E27FC236}">
                <a16:creationId xmlns:a16="http://schemas.microsoft.com/office/drawing/2014/main" id="{14F0177D-7607-B6AC-F91C-4216913BA5A8}"/>
              </a:ext>
            </a:extLst>
          </p:cNvPr>
          <p:cNvGraphicFramePr>
            <a:graphicFrameLocks noChangeAspect="1"/>
          </p:cNvGraphicFramePr>
          <p:nvPr/>
        </p:nvGraphicFramePr>
        <p:xfrm>
          <a:off x="2743200" y="1524000"/>
          <a:ext cx="1981200" cy="1041400"/>
        </p:xfrm>
        <a:graphic>
          <a:graphicData uri="http://schemas.openxmlformats.org/presentationml/2006/ole">
            <mc:AlternateContent xmlns:mc="http://schemas.openxmlformats.org/markup-compatibility/2006">
              <mc:Choice xmlns:v="urn:schemas-microsoft-com:vml" Requires="v">
                <p:oleObj name="公式" r:id="rId2" imgW="1136507" imgH="552315" progId="Equation.3">
                  <p:embed/>
                </p:oleObj>
              </mc:Choice>
              <mc:Fallback>
                <p:oleObj name="公式" r:id="rId2" imgW="1136507" imgH="552315" progId="Equation.3">
                  <p:embed/>
                  <p:pic>
                    <p:nvPicPr>
                      <p:cNvPr id="16387" name="Object 3">
                        <a:extLst>
                          <a:ext uri="{FF2B5EF4-FFF2-40B4-BE49-F238E27FC236}">
                            <a16:creationId xmlns:a16="http://schemas.microsoft.com/office/drawing/2014/main" id="{14F0177D-7607-B6AC-F91C-4216913BA5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3200" y="1524000"/>
                        <a:ext cx="1981200" cy="1041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6388" name="Object 4">
            <a:extLst>
              <a:ext uri="{FF2B5EF4-FFF2-40B4-BE49-F238E27FC236}">
                <a16:creationId xmlns:a16="http://schemas.microsoft.com/office/drawing/2014/main" id="{6CC75F02-20C4-0772-412E-ED753647C35E}"/>
              </a:ext>
            </a:extLst>
          </p:cNvPr>
          <p:cNvGraphicFramePr>
            <a:graphicFrameLocks noChangeAspect="1"/>
          </p:cNvGraphicFramePr>
          <p:nvPr/>
        </p:nvGraphicFramePr>
        <p:xfrm>
          <a:off x="2797175" y="30163"/>
          <a:ext cx="4810125" cy="939800"/>
        </p:xfrm>
        <a:graphic>
          <a:graphicData uri="http://schemas.openxmlformats.org/presentationml/2006/ole">
            <mc:AlternateContent xmlns:mc="http://schemas.openxmlformats.org/markup-compatibility/2006">
              <mc:Choice xmlns:v="urn:schemas-microsoft-com:vml" Requires="v">
                <p:oleObj name="Equation" r:id="rId4" imgW="4717941" imgH="838403" progId="Equation.3">
                  <p:embed/>
                </p:oleObj>
              </mc:Choice>
              <mc:Fallback>
                <p:oleObj name="Equation" r:id="rId4" imgW="4717941" imgH="838403" progId="Equation.3">
                  <p:embed/>
                  <p:pic>
                    <p:nvPicPr>
                      <p:cNvPr id="16388" name="Object 4">
                        <a:extLst>
                          <a:ext uri="{FF2B5EF4-FFF2-40B4-BE49-F238E27FC236}">
                            <a16:creationId xmlns:a16="http://schemas.microsoft.com/office/drawing/2014/main" id="{6CC75F02-20C4-0772-412E-ED753647C35E}"/>
                          </a:ext>
                        </a:extLst>
                      </p:cNvPr>
                      <p:cNvPicPr>
                        <a:picLocks noChangeAspect="1" noChangeArrowheads="1"/>
                      </p:cNvPicPr>
                      <p:nvPr/>
                    </p:nvPicPr>
                    <p:blipFill>
                      <a:blip r:embed="rId5">
                        <a:grayscl/>
                        <a:biLevel thresh="50000"/>
                        <a:extLst>
                          <a:ext uri="{28A0092B-C50C-407E-A947-70E740481C1C}">
                            <a14:useLocalDpi xmlns:a14="http://schemas.microsoft.com/office/drawing/2010/main" val="0"/>
                          </a:ext>
                        </a:extLst>
                      </a:blip>
                      <a:srcRect/>
                      <a:stretch>
                        <a:fillRect/>
                      </a:stretch>
                    </p:blipFill>
                    <p:spPr bwMode="auto">
                      <a:xfrm>
                        <a:off x="2797175" y="30163"/>
                        <a:ext cx="4810125" cy="939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6389" name="Text Box 5">
            <a:extLst>
              <a:ext uri="{FF2B5EF4-FFF2-40B4-BE49-F238E27FC236}">
                <a16:creationId xmlns:a16="http://schemas.microsoft.com/office/drawing/2014/main" id="{973D8038-69CC-289C-0A29-EECD72493BE8}"/>
              </a:ext>
            </a:extLst>
          </p:cNvPr>
          <p:cNvSpPr txBox="1">
            <a:spLocks noChangeArrowheads="1"/>
          </p:cNvSpPr>
          <p:nvPr/>
        </p:nvSpPr>
        <p:spPr bwMode="auto">
          <a:xfrm>
            <a:off x="7604125" y="227013"/>
            <a:ext cx="397827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zh-CN" altLang="en-US" sz="2800">
                <a:latin typeface="Times New Roman" panose="02020603050405020304" pitchFamily="18" charset="0"/>
                <a:ea typeface="楷体_GB2312" pitchFamily="49" charset="-122"/>
              </a:rPr>
              <a:t>的收敛半径及收敛域</a:t>
            </a:r>
            <a:r>
              <a:rPr kumimoji="1" lang="en-US" altLang="zh-CN" sz="2800">
                <a:latin typeface="Times New Roman" panose="02020603050405020304" pitchFamily="18" charset="0"/>
                <a:ea typeface="楷体_GB2312" pitchFamily="49" charset="-122"/>
              </a:rPr>
              <a:t>.</a:t>
            </a:r>
          </a:p>
        </p:txBody>
      </p:sp>
      <p:sp>
        <p:nvSpPr>
          <p:cNvPr id="16390" name="Text Box 6">
            <a:extLst>
              <a:ext uri="{FF2B5EF4-FFF2-40B4-BE49-F238E27FC236}">
                <a16:creationId xmlns:a16="http://schemas.microsoft.com/office/drawing/2014/main" id="{68D78208-2B5D-F62C-436B-062BFEC8D31C}"/>
              </a:ext>
            </a:extLst>
          </p:cNvPr>
          <p:cNvSpPr txBox="1">
            <a:spLocks noChangeArrowheads="1"/>
          </p:cNvSpPr>
          <p:nvPr/>
        </p:nvSpPr>
        <p:spPr bwMode="auto">
          <a:xfrm>
            <a:off x="630238" y="1325563"/>
            <a:ext cx="9144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zh-CN" altLang="en-US" sz="2800" b="1">
                <a:solidFill>
                  <a:schemeClr val="accent2"/>
                </a:solidFill>
                <a:latin typeface="Times New Roman" panose="02020603050405020304" pitchFamily="18" charset="0"/>
                <a:ea typeface="楷体_GB2312" pitchFamily="49" charset="-122"/>
              </a:rPr>
              <a:t>解</a:t>
            </a:r>
            <a:r>
              <a:rPr kumimoji="1" lang="en-US" altLang="zh-CN" sz="2800" b="1">
                <a:solidFill>
                  <a:schemeClr val="accent2"/>
                </a:solidFill>
                <a:latin typeface="Times New Roman" panose="02020603050405020304" pitchFamily="18" charset="0"/>
                <a:ea typeface="楷体_GB2312" pitchFamily="49" charset="-122"/>
              </a:rPr>
              <a:t>:</a:t>
            </a:r>
          </a:p>
        </p:txBody>
      </p:sp>
      <p:graphicFrame>
        <p:nvGraphicFramePr>
          <p:cNvPr id="16391" name="Object 7">
            <a:extLst>
              <a:ext uri="{FF2B5EF4-FFF2-40B4-BE49-F238E27FC236}">
                <a16:creationId xmlns:a16="http://schemas.microsoft.com/office/drawing/2014/main" id="{11AD6758-B37B-06D4-4BE9-1BDE4AEA1024}"/>
              </a:ext>
            </a:extLst>
          </p:cNvPr>
          <p:cNvGraphicFramePr>
            <a:graphicFrameLocks noChangeAspect="1"/>
          </p:cNvGraphicFramePr>
          <p:nvPr/>
        </p:nvGraphicFramePr>
        <p:xfrm>
          <a:off x="5867400" y="1143000"/>
          <a:ext cx="628650" cy="763588"/>
        </p:xfrm>
        <a:graphic>
          <a:graphicData uri="http://schemas.openxmlformats.org/presentationml/2006/ole">
            <mc:AlternateContent xmlns:mc="http://schemas.openxmlformats.org/markup-compatibility/2006">
              <mc:Choice xmlns:v="urn:schemas-microsoft-com:vml" Requires="v">
                <p:oleObj name="Equation" r:id="rId6" imgW="603343" imgH="755650" progId="Equation.3">
                  <p:embed/>
                </p:oleObj>
              </mc:Choice>
              <mc:Fallback>
                <p:oleObj name="Equation" r:id="rId6" imgW="603343" imgH="755650" progId="Equation.3">
                  <p:embed/>
                  <p:pic>
                    <p:nvPicPr>
                      <p:cNvPr id="16391" name="Object 7">
                        <a:extLst>
                          <a:ext uri="{FF2B5EF4-FFF2-40B4-BE49-F238E27FC236}">
                            <a16:creationId xmlns:a16="http://schemas.microsoft.com/office/drawing/2014/main" id="{11AD6758-B37B-06D4-4BE9-1BDE4AEA102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867400" y="1143000"/>
                        <a:ext cx="628650" cy="7635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6392" name="Object 8">
            <a:extLst>
              <a:ext uri="{FF2B5EF4-FFF2-40B4-BE49-F238E27FC236}">
                <a16:creationId xmlns:a16="http://schemas.microsoft.com/office/drawing/2014/main" id="{BE007F0D-4362-6B00-C8C2-0C1CA48C8BB8}"/>
              </a:ext>
            </a:extLst>
          </p:cNvPr>
          <p:cNvGraphicFramePr>
            <a:graphicFrameLocks noChangeAspect="1"/>
          </p:cNvGraphicFramePr>
          <p:nvPr/>
        </p:nvGraphicFramePr>
        <p:xfrm>
          <a:off x="6096000" y="2057400"/>
          <a:ext cx="228600" cy="763588"/>
        </p:xfrm>
        <a:graphic>
          <a:graphicData uri="http://schemas.openxmlformats.org/presentationml/2006/ole">
            <mc:AlternateContent xmlns:mc="http://schemas.openxmlformats.org/markup-compatibility/2006">
              <mc:Choice xmlns:v="urn:schemas-microsoft-com:vml" Requires="v">
                <p:oleObj name="Equation" r:id="rId8" imgW="152602" imgH="755650" progId="Equation.3">
                  <p:embed/>
                </p:oleObj>
              </mc:Choice>
              <mc:Fallback>
                <p:oleObj name="Equation" r:id="rId8" imgW="152602" imgH="755650" progId="Equation.3">
                  <p:embed/>
                  <p:pic>
                    <p:nvPicPr>
                      <p:cNvPr id="16392" name="Object 8">
                        <a:extLst>
                          <a:ext uri="{FF2B5EF4-FFF2-40B4-BE49-F238E27FC236}">
                            <a16:creationId xmlns:a16="http://schemas.microsoft.com/office/drawing/2014/main" id="{BE007F0D-4362-6B00-C8C2-0C1CA48C8BB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096000" y="2057400"/>
                        <a:ext cx="228600" cy="7635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6393" name="Object 9">
            <a:extLst>
              <a:ext uri="{FF2B5EF4-FFF2-40B4-BE49-F238E27FC236}">
                <a16:creationId xmlns:a16="http://schemas.microsoft.com/office/drawing/2014/main" id="{C915BAE2-B2F8-5E1D-3A2C-64E7F2111CA2}"/>
              </a:ext>
            </a:extLst>
          </p:cNvPr>
          <p:cNvGraphicFramePr>
            <a:graphicFrameLocks noChangeAspect="1"/>
          </p:cNvGraphicFramePr>
          <p:nvPr/>
        </p:nvGraphicFramePr>
        <p:xfrm>
          <a:off x="7175500" y="1844675"/>
          <a:ext cx="431800" cy="304800"/>
        </p:xfrm>
        <a:graphic>
          <a:graphicData uri="http://schemas.openxmlformats.org/presentationml/2006/ole">
            <mc:AlternateContent xmlns:mc="http://schemas.openxmlformats.org/markup-compatibility/2006">
              <mc:Choice xmlns:v="urn:schemas-microsoft-com:vml" Requires="v">
                <p:oleObj name="Equation" r:id="rId10" imgW="336760" imgH="209482" progId="Equation.3">
                  <p:embed/>
                </p:oleObj>
              </mc:Choice>
              <mc:Fallback>
                <p:oleObj name="Equation" r:id="rId10" imgW="336760" imgH="209482" progId="Equation.3">
                  <p:embed/>
                  <p:pic>
                    <p:nvPicPr>
                      <p:cNvPr id="16393" name="Object 9">
                        <a:extLst>
                          <a:ext uri="{FF2B5EF4-FFF2-40B4-BE49-F238E27FC236}">
                            <a16:creationId xmlns:a16="http://schemas.microsoft.com/office/drawing/2014/main" id="{C915BAE2-B2F8-5E1D-3A2C-64E7F2111CA2}"/>
                          </a:ext>
                        </a:extLst>
                      </p:cNvPr>
                      <p:cNvPicPr>
                        <a:picLocks noChangeAspect="1" noChangeArrowheads="1"/>
                      </p:cNvPicPr>
                      <p:nvPr/>
                    </p:nvPicPr>
                    <p:blipFill>
                      <a:blip r:embed="rId11">
                        <a:grayscl/>
                        <a:biLevel thresh="50000"/>
                        <a:extLst>
                          <a:ext uri="{28A0092B-C50C-407E-A947-70E740481C1C}">
                            <a14:useLocalDpi xmlns:a14="http://schemas.microsoft.com/office/drawing/2010/main" val="0"/>
                          </a:ext>
                        </a:extLst>
                      </a:blip>
                      <a:srcRect/>
                      <a:stretch>
                        <a:fillRect/>
                      </a:stretch>
                    </p:blipFill>
                    <p:spPr bwMode="auto">
                      <a:xfrm>
                        <a:off x="7175500" y="1844675"/>
                        <a:ext cx="4318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6394" name="Text Box 10">
            <a:extLst>
              <a:ext uri="{FF2B5EF4-FFF2-40B4-BE49-F238E27FC236}">
                <a16:creationId xmlns:a16="http://schemas.microsoft.com/office/drawing/2014/main" id="{C61E1F9C-B7BF-5A39-4CD1-A26CE88DE169}"/>
              </a:ext>
            </a:extLst>
          </p:cNvPr>
          <p:cNvSpPr txBox="1">
            <a:spLocks noChangeArrowheads="1"/>
          </p:cNvSpPr>
          <p:nvPr/>
        </p:nvSpPr>
        <p:spPr bwMode="auto">
          <a:xfrm>
            <a:off x="1992313" y="3162300"/>
            <a:ext cx="5748337"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zh-CN" altLang="en-US" sz="2800">
                <a:latin typeface="Times New Roman" panose="02020603050405020304" pitchFamily="18" charset="0"/>
                <a:ea typeface="楷体_GB2312" pitchFamily="49" charset="-122"/>
              </a:rPr>
              <a:t>对端点 </a:t>
            </a:r>
            <a:r>
              <a:rPr kumimoji="1" lang="en-US" altLang="zh-CN" sz="2800" i="1">
                <a:solidFill>
                  <a:srgbClr val="CC0000"/>
                </a:solidFill>
                <a:latin typeface="Times New Roman" panose="02020603050405020304" pitchFamily="18" charset="0"/>
                <a:ea typeface="楷体_GB2312" pitchFamily="49" charset="-122"/>
              </a:rPr>
              <a:t>x = </a:t>
            </a:r>
            <a:r>
              <a:rPr kumimoji="1" lang="en-US" altLang="zh-CN" sz="2800">
                <a:solidFill>
                  <a:srgbClr val="CC0000"/>
                </a:solidFill>
                <a:latin typeface="Times New Roman" panose="02020603050405020304" pitchFamily="18" charset="0"/>
                <a:ea typeface="楷体_GB2312" pitchFamily="49" charset="-122"/>
              </a:rPr>
              <a:t>1</a:t>
            </a:r>
            <a:r>
              <a:rPr kumimoji="1" lang="en-US" altLang="zh-CN" sz="2800">
                <a:latin typeface="Times New Roman" panose="02020603050405020304" pitchFamily="18" charset="0"/>
                <a:ea typeface="楷体_GB2312" pitchFamily="49" charset="-122"/>
              </a:rPr>
              <a:t>, </a:t>
            </a:r>
            <a:r>
              <a:rPr kumimoji="1" lang="zh-CN" altLang="zh-CN" sz="2800">
                <a:latin typeface="Times New Roman" panose="02020603050405020304" pitchFamily="18" charset="0"/>
                <a:ea typeface="楷体_GB2312" pitchFamily="49" charset="-122"/>
              </a:rPr>
              <a:t>级数为交错级数</a:t>
            </a:r>
            <a:endParaRPr kumimoji="1" lang="zh-CN" altLang="en-US" sz="2800">
              <a:latin typeface="Times New Roman" panose="02020603050405020304" pitchFamily="18" charset="0"/>
              <a:ea typeface="楷体_GB2312" pitchFamily="49" charset="-122"/>
            </a:endParaRPr>
          </a:p>
        </p:txBody>
      </p:sp>
      <p:graphicFrame>
        <p:nvGraphicFramePr>
          <p:cNvPr id="16395" name="Object 11">
            <a:extLst>
              <a:ext uri="{FF2B5EF4-FFF2-40B4-BE49-F238E27FC236}">
                <a16:creationId xmlns:a16="http://schemas.microsoft.com/office/drawing/2014/main" id="{39B7D45D-6650-F7AA-69C4-3A1F0A11E1BE}"/>
              </a:ext>
            </a:extLst>
          </p:cNvPr>
          <p:cNvGraphicFramePr>
            <a:graphicFrameLocks noChangeAspect="1"/>
          </p:cNvGraphicFramePr>
          <p:nvPr/>
        </p:nvGraphicFramePr>
        <p:xfrm>
          <a:off x="6816725" y="2801938"/>
          <a:ext cx="1905000" cy="1028700"/>
        </p:xfrm>
        <a:graphic>
          <a:graphicData uri="http://schemas.openxmlformats.org/presentationml/2006/ole">
            <mc:AlternateContent xmlns:mc="http://schemas.openxmlformats.org/markup-compatibility/2006">
              <mc:Choice xmlns:v="urn:schemas-microsoft-com:vml" Requires="v">
                <p:oleObj name="Equation" r:id="rId12" imgW="1809557" imgH="933450" progId="Equation.3">
                  <p:embed/>
                </p:oleObj>
              </mc:Choice>
              <mc:Fallback>
                <p:oleObj name="Equation" r:id="rId12" imgW="1809557" imgH="933450" progId="Equation.3">
                  <p:embed/>
                  <p:pic>
                    <p:nvPicPr>
                      <p:cNvPr id="16395" name="Object 11">
                        <a:extLst>
                          <a:ext uri="{FF2B5EF4-FFF2-40B4-BE49-F238E27FC236}">
                            <a16:creationId xmlns:a16="http://schemas.microsoft.com/office/drawing/2014/main" id="{39B7D45D-6650-F7AA-69C4-3A1F0A11E1BE}"/>
                          </a:ext>
                        </a:extLst>
                      </p:cNvPr>
                      <p:cNvPicPr>
                        <a:picLocks noChangeAspect="1" noChangeArrowheads="1"/>
                      </p:cNvPicPr>
                      <p:nvPr/>
                    </p:nvPicPr>
                    <p:blipFill>
                      <a:blip r:embed="rId13">
                        <a:grayscl/>
                        <a:biLevel thresh="50000"/>
                        <a:extLst>
                          <a:ext uri="{28A0092B-C50C-407E-A947-70E740481C1C}">
                            <a14:useLocalDpi xmlns:a14="http://schemas.microsoft.com/office/drawing/2010/main" val="0"/>
                          </a:ext>
                        </a:extLst>
                      </a:blip>
                      <a:srcRect/>
                      <a:stretch>
                        <a:fillRect/>
                      </a:stretch>
                    </p:blipFill>
                    <p:spPr bwMode="auto">
                      <a:xfrm>
                        <a:off x="6816725" y="2801938"/>
                        <a:ext cx="1905000" cy="1028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6396" name="Text Box 12">
            <a:extLst>
              <a:ext uri="{FF2B5EF4-FFF2-40B4-BE49-F238E27FC236}">
                <a16:creationId xmlns:a16="http://schemas.microsoft.com/office/drawing/2014/main" id="{191A3656-3337-6D1E-8695-3AD0B28C8425}"/>
              </a:ext>
            </a:extLst>
          </p:cNvPr>
          <p:cNvSpPr txBox="1">
            <a:spLocks noChangeArrowheads="1"/>
          </p:cNvSpPr>
          <p:nvPr/>
        </p:nvSpPr>
        <p:spPr bwMode="auto">
          <a:xfrm>
            <a:off x="8904288" y="3017838"/>
            <a:ext cx="12192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zh-CN" altLang="zh-CN" sz="2800">
                <a:latin typeface="Times New Roman" panose="02020603050405020304" pitchFamily="18" charset="0"/>
                <a:ea typeface="楷体_GB2312" pitchFamily="49" charset="-122"/>
              </a:rPr>
              <a:t>收敛</a:t>
            </a:r>
            <a:r>
              <a:rPr kumimoji="1" lang="en-US" altLang="zh-CN" sz="2800">
                <a:latin typeface="Times New Roman" panose="02020603050405020304" pitchFamily="18" charset="0"/>
                <a:ea typeface="楷体_GB2312" pitchFamily="49" charset="-122"/>
              </a:rPr>
              <a:t>;</a:t>
            </a:r>
            <a:r>
              <a:rPr kumimoji="1" lang="zh-CN" altLang="zh-CN" sz="2800">
                <a:latin typeface="Times New Roman" panose="02020603050405020304" pitchFamily="18" charset="0"/>
                <a:ea typeface="楷体_GB2312" pitchFamily="49" charset="-122"/>
              </a:rPr>
              <a:t> </a:t>
            </a:r>
            <a:endParaRPr kumimoji="1" lang="en-US" altLang="zh-CN" sz="2800">
              <a:latin typeface="Times New Roman" panose="02020603050405020304" pitchFamily="18" charset="0"/>
              <a:ea typeface="楷体_GB2312" pitchFamily="49" charset="-122"/>
            </a:endParaRPr>
          </a:p>
        </p:txBody>
      </p:sp>
      <p:sp>
        <p:nvSpPr>
          <p:cNvPr id="16397" name="Text Box 13">
            <a:extLst>
              <a:ext uri="{FF2B5EF4-FFF2-40B4-BE49-F238E27FC236}">
                <a16:creationId xmlns:a16="http://schemas.microsoft.com/office/drawing/2014/main" id="{AA23CA11-6D46-7BC0-FC0B-FB594BF25721}"/>
              </a:ext>
            </a:extLst>
          </p:cNvPr>
          <p:cNvSpPr txBox="1">
            <a:spLocks noChangeArrowheads="1"/>
          </p:cNvSpPr>
          <p:nvPr/>
        </p:nvSpPr>
        <p:spPr bwMode="auto">
          <a:xfrm>
            <a:off x="4367213" y="4025900"/>
            <a:ext cx="1828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zh-CN" altLang="en-US" sz="2800">
                <a:latin typeface="Times New Roman" panose="02020603050405020304" pitchFamily="18" charset="0"/>
                <a:ea typeface="楷体_GB2312" pitchFamily="49" charset="-122"/>
              </a:rPr>
              <a:t>级数为</a:t>
            </a:r>
          </a:p>
        </p:txBody>
      </p:sp>
      <p:graphicFrame>
        <p:nvGraphicFramePr>
          <p:cNvPr id="16398" name="Object 14">
            <a:extLst>
              <a:ext uri="{FF2B5EF4-FFF2-40B4-BE49-F238E27FC236}">
                <a16:creationId xmlns:a16="http://schemas.microsoft.com/office/drawing/2014/main" id="{65FA6EF8-5E0D-5202-BD36-30D7D3B3D46E}"/>
              </a:ext>
            </a:extLst>
          </p:cNvPr>
          <p:cNvGraphicFramePr>
            <a:graphicFrameLocks noChangeAspect="1"/>
          </p:cNvGraphicFramePr>
          <p:nvPr/>
        </p:nvGraphicFramePr>
        <p:xfrm>
          <a:off x="5591175" y="3810000"/>
          <a:ext cx="952500" cy="1028700"/>
        </p:xfrm>
        <a:graphic>
          <a:graphicData uri="http://schemas.openxmlformats.org/presentationml/2006/ole">
            <mc:AlternateContent xmlns:mc="http://schemas.openxmlformats.org/markup-compatibility/2006">
              <mc:Choice xmlns:v="urn:schemas-microsoft-com:vml" Requires="v">
                <p:oleObj name="Equation" r:id="rId14" imgW="857208" imgH="933450" progId="Equation.3">
                  <p:embed/>
                </p:oleObj>
              </mc:Choice>
              <mc:Fallback>
                <p:oleObj name="Equation" r:id="rId14" imgW="857208" imgH="933450" progId="Equation.3">
                  <p:embed/>
                  <p:pic>
                    <p:nvPicPr>
                      <p:cNvPr id="16398" name="Object 14">
                        <a:extLst>
                          <a:ext uri="{FF2B5EF4-FFF2-40B4-BE49-F238E27FC236}">
                            <a16:creationId xmlns:a16="http://schemas.microsoft.com/office/drawing/2014/main" id="{65FA6EF8-5E0D-5202-BD36-30D7D3B3D46E}"/>
                          </a:ext>
                        </a:extLst>
                      </p:cNvPr>
                      <p:cNvPicPr>
                        <a:picLocks noChangeAspect="1" noChangeArrowheads="1"/>
                      </p:cNvPicPr>
                      <p:nvPr/>
                    </p:nvPicPr>
                    <p:blipFill>
                      <a:blip r:embed="rId15">
                        <a:grayscl/>
                        <a:biLevel thresh="50000"/>
                        <a:extLst>
                          <a:ext uri="{28A0092B-C50C-407E-A947-70E740481C1C}">
                            <a14:useLocalDpi xmlns:a14="http://schemas.microsoft.com/office/drawing/2010/main" val="0"/>
                          </a:ext>
                        </a:extLst>
                      </a:blip>
                      <a:srcRect/>
                      <a:stretch>
                        <a:fillRect/>
                      </a:stretch>
                    </p:blipFill>
                    <p:spPr bwMode="auto">
                      <a:xfrm>
                        <a:off x="5591175" y="3810000"/>
                        <a:ext cx="952500" cy="1028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6399" name="Text Box 15">
            <a:extLst>
              <a:ext uri="{FF2B5EF4-FFF2-40B4-BE49-F238E27FC236}">
                <a16:creationId xmlns:a16="http://schemas.microsoft.com/office/drawing/2014/main" id="{CBF74903-1908-6AA1-2B2F-E5C33DCB31F8}"/>
              </a:ext>
            </a:extLst>
          </p:cNvPr>
          <p:cNvSpPr txBox="1">
            <a:spLocks noChangeArrowheads="1"/>
          </p:cNvSpPr>
          <p:nvPr/>
        </p:nvSpPr>
        <p:spPr bwMode="auto">
          <a:xfrm>
            <a:off x="6672263" y="4097338"/>
            <a:ext cx="12954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zh-CN" altLang="en-US" sz="2800">
                <a:latin typeface="Times New Roman" panose="02020603050405020304" pitchFamily="18" charset="0"/>
                <a:ea typeface="楷体_GB2312" pitchFamily="49" charset="-122"/>
              </a:rPr>
              <a:t>发散 </a:t>
            </a:r>
            <a:r>
              <a:rPr kumimoji="1" lang="en-US" altLang="zh-CN" sz="2800">
                <a:latin typeface="Times New Roman" panose="02020603050405020304" pitchFamily="18" charset="0"/>
                <a:ea typeface="楷体_GB2312" pitchFamily="49" charset="-122"/>
              </a:rPr>
              <a:t>. </a:t>
            </a:r>
          </a:p>
        </p:txBody>
      </p:sp>
      <p:graphicFrame>
        <p:nvGraphicFramePr>
          <p:cNvPr id="16400" name="Object 16">
            <a:extLst>
              <a:ext uri="{FF2B5EF4-FFF2-40B4-BE49-F238E27FC236}">
                <a16:creationId xmlns:a16="http://schemas.microsoft.com/office/drawing/2014/main" id="{764ACE90-84ED-CF3D-5138-7A340670FB2F}"/>
              </a:ext>
            </a:extLst>
          </p:cNvPr>
          <p:cNvGraphicFramePr>
            <a:graphicFrameLocks noChangeAspect="1"/>
          </p:cNvGraphicFramePr>
          <p:nvPr/>
        </p:nvGraphicFramePr>
        <p:xfrm>
          <a:off x="8472488" y="4602163"/>
          <a:ext cx="1117600" cy="406400"/>
        </p:xfrm>
        <a:graphic>
          <a:graphicData uri="http://schemas.openxmlformats.org/presentationml/2006/ole">
            <mc:AlternateContent xmlns:mc="http://schemas.openxmlformats.org/markup-compatibility/2006">
              <mc:Choice xmlns:v="urn:schemas-microsoft-com:vml" Requires="v">
                <p:oleObj name="Equation" r:id="rId16" imgW="1022527" imgH="305003" progId="Equation.3">
                  <p:embed/>
                </p:oleObj>
              </mc:Choice>
              <mc:Fallback>
                <p:oleObj name="Equation" r:id="rId16" imgW="1022527" imgH="305003" progId="Equation.3">
                  <p:embed/>
                  <p:pic>
                    <p:nvPicPr>
                      <p:cNvPr id="16400" name="Object 16">
                        <a:extLst>
                          <a:ext uri="{FF2B5EF4-FFF2-40B4-BE49-F238E27FC236}">
                            <a16:creationId xmlns:a16="http://schemas.microsoft.com/office/drawing/2014/main" id="{764ACE90-84ED-CF3D-5138-7A340670FB2F}"/>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8472488" y="4602163"/>
                        <a:ext cx="1117600" cy="40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6401" name="Text Box 17">
            <a:extLst>
              <a:ext uri="{FF2B5EF4-FFF2-40B4-BE49-F238E27FC236}">
                <a16:creationId xmlns:a16="http://schemas.microsoft.com/office/drawing/2014/main" id="{7561ECED-5A01-60A7-1C92-63E4001C6A41}"/>
              </a:ext>
            </a:extLst>
          </p:cNvPr>
          <p:cNvSpPr txBox="1">
            <a:spLocks noChangeArrowheads="1"/>
          </p:cNvSpPr>
          <p:nvPr/>
        </p:nvSpPr>
        <p:spPr bwMode="auto">
          <a:xfrm>
            <a:off x="7848600" y="4025900"/>
            <a:ext cx="2819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zh-CN" altLang="en-US" sz="2800">
                <a:latin typeface="Times New Roman" panose="02020603050405020304" pitchFamily="18" charset="0"/>
                <a:ea typeface="楷体_GB2312" pitchFamily="49" charset="-122"/>
              </a:rPr>
              <a:t>故收敛域为</a:t>
            </a:r>
          </a:p>
        </p:txBody>
      </p:sp>
      <p:sp>
        <p:nvSpPr>
          <p:cNvPr id="37906" name="Rectangle 18">
            <a:extLst>
              <a:ext uri="{FF2B5EF4-FFF2-40B4-BE49-F238E27FC236}">
                <a16:creationId xmlns:a16="http://schemas.microsoft.com/office/drawing/2014/main" id="{EF84EAFC-6701-076E-B9E4-B6A8E0AB35AF}"/>
              </a:ext>
            </a:extLst>
          </p:cNvPr>
          <p:cNvSpPr>
            <a:spLocks noGrp="1" noChangeArrowheads="1"/>
          </p:cNvSpPr>
          <p:nvPr>
            <p:ph type="title" idx="4294967295"/>
          </p:nvPr>
        </p:nvSpPr>
        <p:spPr>
          <a:xfrm>
            <a:off x="228600" y="261938"/>
            <a:ext cx="2819400" cy="609600"/>
          </a:xfrm>
        </p:spPr>
        <p:txBody>
          <a:bodyPr/>
          <a:lstStyle/>
          <a:p>
            <a:pPr eaLnBrk="1" hangingPunct="1"/>
            <a:r>
              <a:rPr lang="zh-CN" altLang="en-US" sz="2800" b="1">
                <a:solidFill>
                  <a:schemeClr val="accent2"/>
                </a:solidFill>
                <a:latin typeface="楷体_GB2312" pitchFamily="49" charset="-122"/>
                <a:ea typeface="楷体_GB2312" pitchFamily="49" charset="-122"/>
              </a:rPr>
              <a:t>例</a:t>
            </a:r>
            <a:r>
              <a:rPr lang="en-US" altLang="zh-CN" sz="2800" b="1">
                <a:solidFill>
                  <a:schemeClr val="accent2"/>
                </a:solidFill>
                <a:latin typeface="楷体_GB2312" pitchFamily="49" charset="-122"/>
                <a:ea typeface="楷体_GB2312" pitchFamily="49" charset="-122"/>
              </a:rPr>
              <a:t>1</a:t>
            </a:r>
            <a:r>
              <a:rPr lang="en-US" altLang="zh-CN" sz="2800">
                <a:solidFill>
                  <a:schemeClr val="accent2"/>
                </a:solidFill>
                <a:latin typeface="楷体_GB2312" pitchFamily="49" charset="-122"/>
                <a:ea typeface="楷体_GB2312" pitchFamily="49" charset="-122"/>
              </a:rPr>
              <a:t>.</a:t>
            </a:r>
            <a:r>
              <a:rPr lang="zh-CN" altLang="en-US" sz="2800">
                <a:solidFill>
                  <a:schemeClr val="tx1"/>
                </a:solidFill>
                <a:ea typeface="楷体_GB2312" pitchFamily="49" charset="-122"/>
              </a:rPr>
              <a:t>求幂级数</a:t>
            </a:r>
            <a:endParaRPr lang="zh-CN" altLang="en-US" sz="2800">
              <a:ea typeface="楷体_GB2312" pitchFamily="49" charset="-122"/>
            </a:endParaRPr>
          </a:p>
        </p:txBody>
      </p:sp>
      <p:graphicFrame>
        <p:nvGraphicFramePr>
          <p:cNvPr id="16403" name="Object 19">
            <a:extLst>
              <a:ext uri="{FF2B5EF4-FFF2-40B4-BE49-F238E27FC236}">
                <a16:creationId xmlns:a16="http://schemas.microsoft.com/office/drawing/2014/main" id="{070F0D93-D696-1626-A5E0-201354688BFF}"/>
              </a:ext>
            </a:extLst>
          </p:cNvPr>
          <p:cNvGraphicFramePr>
            <a:graphicFrameLocks noChangeAspect="1"/>
          </p:cNvGraphicFramePr>
          <p:nvPr/>
        </p:nvGraphicFramePr>
        <p:xfrm>
          <a:off x="4876800" y="1600200"/>
          <a:ext cx="1905000" cy="914400"/>
        </p:xfrm>
        <a:graphic>
          <a:graphicData uri="http://schemas.openxmlformats.org/presentationml/2006/ole">
            <mc:AlternateContent xmlns:mc="http://schemas.openxmlformats.org/markup-compatibility/2006">
              <mc:Choice xmlns:v="urn:schemas-microsoft-com:vml" Requires="v">
                <p:oleObj name="公式" r:id="rId18" imgW="1174657" imgH="514485" progId="Equation.3">
                  <p:embed/>
                </p:oleObj>
              </mc:Choice>
              <mc:Fallback>
                <p:oleObj name="公式" r:id="rId18" imgW="1174657" imgH="514485" progId="Equation.3">
                  <p:embed/>
                  <p:pic>
                    <p:nvPicPr>
                      <p:cNvPr id="16403" name="Object 19">
                        <a:extLst>
                          <a:ext uri="{FF2B5EF4-FFF2-40B4-BE49-F238E27FC236}">
                            <a16:creationId xmlns:a16="http://schemas.microsoft.com/office/drawing/2014/main" id="{070F0D93-D696-1626-A5E0-201354688BFF}"/>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4876800" y="1600200"/>
                        <a:ext cx="1905000" cy="914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7908" name="Text Box 20">
            <a:extLst>
              <a:ext uri="{FF2B5EF4-FFF2-40B4-BE49-F238E27FC236}">
                <a16:creationId xmlns:a16="http://schemas.microsoft.com/office/drawing/2014/main" id="{26F4BCD3-4C1B-DA1D-601E-A4BA8270C5FB}"/>
              </a:ext>
            </a:extLst>
          </p:cNvPr>
          <p:cNvSpPr txBox="1">
            <a:spLocks noChangeArrowheads="1"/>
          </p:cNvSpPr>
          <p:nvPr/>
        </p:nvSpPr>
        <p:spPr bwMode="auto">
          <a:xfrm>
            <a:off x="5233988" y="1238250"/>
            <a:ext cx="2857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a:latin typeface="Times New Roman" panose="02020603050405020304" pitchFamily="18" charset="0"/>
                <a:ea typeface="楷体_GB2312" pitchFamily="49" charset="-122"/>
              </a:rPr>
              <a:t> </a:t>
            </a:r>
          </a:p>
        </p:txBody>
      </p:sp>
      <p:graphicFrame>
        <p:nvGraphicFramePr>
          <p:cNvPr id="16405" name="Object 21">
            <a:extLst>
              <a:ext uri="{FF2B5EF4-FFF2-40B4-BE49-F238E27FC236}">
                <a16:creationId xmlns:a16="http://schemas.microsoft.com/office/drawing/2014/main" id="{BF87435B-41E7-696A-FD6C-C8AD7A1D9072}"/>
              </a:ext>
            </a:extLst>
          </p:cNvPr>
          <p:cNvGraphicFramePr>
            <a:graphicFrameLocks noChangeAspect="1"/>
          </p:cNvGraphicFramePr>
          <p:nvPr/>
        </p:nvGraphicFramePr>
        <p:xfrm>
          <a:off x="8001000" y="1752600"/>
          <a:ext cx="1524000" cy="457200"/>
        </p:xfrm>
        <a:graphic>
          <a:graphicData uri="http://schemas.openxmlformats.org/presentationml/2006/ole">
            <mc:AlternateContent xmlns:mc="http://schemas.openxmlformats.org/markup-compatibility/2006">
              <mc:Choice xmlns:v="urn:schemas-microsoft-com:vml" Requires="v">
                <p:oleObj name="公式" r:id="rId20" imgW="761669" imgH="228501" progId="Equation.3">
                  <p:embed/>
                </p:oleObj>
              </mc:Choice>
              <mc:Fallback>
                <p:oleObj name="公式" r:id="rId20" imgW="761669" imgH="228501" progId="Equation.3">
                  <p:embed/>
                  <p:pic>
                    <p:nvPicPr>
                      <p:cNvPr id="16405" name="Object 21">
                        <a:extLst>
                          <a:ext uri="{FF2B5EF4-FFF2-40B4-BE49-F238E27FC236}">
                            <a16:creationId xmlns:a16="http://schemas.microsoft.com/office/drawing/2014/main" id="{BF87435B-41E7-696A-FD6C-C8AD7A1D9072}"/>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8001000" y="1752600"/>
                        <a:ext cx="1524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afterEffect">
                                  <p:stCondLst>
                                    <p:cond delay="0"/>
                                  </p:stCondLst>
                                  <p:childTnLst>
                                    <p:set>
                                      <p:cBhvr>
                                        <p:cTn id="6" dur="1" fill="hold">
                                          <p:stCondLst>
                                            <p:cond delay="0"/>
                                          </p:stCondLst>
                                        </p:cTn>
                                        <p:tgtEl>
                                          <p:spTgt spid="16388"/>
                                        </p:tgtEl>
                                        <p:attrNameLst>
                                          <p:attrName>style.visibility</p:attrName>
                                        </p:attrNameLst>
                                      </p:cBhvr>
                                      <p:to>
                                        <p:strVal val="visible"/>
                                      </p:to>
                                    </p:set>
                                    <p:animEffect transition="in" filter="wipe(left)">
                                      <p:cBhvr>
                                        <p:cTn id="7" dur="500"/>
                                        <p:tgtEl>
                                          <p:spTgt spid="1638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6389"/>
                                        </p:tgtEl>
                                        <p:attrNameLst>
                                          <p:attrName>style.visibility</p:attrName>
                                        </p:attrNameLst>
                                      </p:cBhvr>
                                      <p:to>
                                        <p:strVal val="visible"/>
                                      </p:to>
                                    </p:set>
                                    <p:animEffect transition="in" filter="wipe(left)">
                                      <p:cBhvr>
                                        <p:cTn id="12" dur="500"/>
                                        <p:tgtEl>
                                          <p:spTgt spid="16389"/>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6390"/>
                                        </p:tgtEl>
                                        <p:attrNameLst>
                                          <p:attrName>style.visibility</p:attrName>
                                        </p:attrNameLst>
                                      </p:cBhvr>
                                      <p:to>
                                        <p:strVal val="visible"/>
                                      </p:to>
                                    </p:set>
                                    <p:animEffect transition="in" filter="wipe(left)">
                                      <p:cBhvr>
                                        <p:cTn id="17" dur="500"/>
                                        <p:tgtEl>
                                          <p:spTgt spid="16390"/>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16387"/>
                                        </p:tgtEl>
                                        <p:attrNameLst>
                                          <p:attrName>style.visibility</p:attrName>
                                        </p:attrNameLst>
                                      </p:cBhvr>
                                      <p:to>
                                        <p:strVal val="visible"/>
                                      </p:to>
                                    </p:set>
                                    <p:animEffect transition="in" filter="wipe(left)">
                                      <p:cBhvr>
                                        <p:cTn id="22" dur="500"/>
                                        <p:tgtEl>
                                          <p:spTgt spid="16387"/>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16403"/>
                                        </p:tgtEl>
                                        <p:attrNameLst>
                                          <p:attrName>style.visibility</p:attrName>
                                        </p:attrNameLst>
                                      </p:cBhvr>
                                      <p:to>
                                        <p:strVal val="visible"/>
                                      </p:to>
                                    </p:set>
                                    <p:animEffect transition="in" filter="wipe(left)">
                                      <p:cBhvr>
                                        <p:cTn id="27" dur="500"/>
                                        <p:tgtEl>
                                          <p:spTgt spid="16403"/>
                                        </p:tgtEl>
                                      </p:cBhvr>
                                    </p:animEffect>
                                  </p:childTnLst>
                                </p:cTn>
                              </p:par>
                            </p:childTnLst>
                          </p:cTn>
                        </p:par>
                        <p:par>
                          <p:cTn id="28" fill="hold" nodeType="afterGroup">
                            <p:stCondLst>
                              <p:cond delay="500"/>
                            </p:stCondLst>
                            <p:childTnLst>
                              <p:par>
                                <p:cTn id="29" presetID="22" presetClass="entr" presetSubtype="8" fill="hold" nodeType="afterEffect">
                                  <p:stCondLst>
                                    <p:cond delay="0"/>
                                  </p:stCondLst>
                                  <p:childTnLst>
                                    <p:set>
                                      <p:cBhvr>
                                        <p:cTn id="30" dur="1" fill="hold">
                                          <p:stCondLst>
                                            <p:cond delay="0"/>
                                          </p:stCondLst>
                                        </p:cTn>
                                        <p:tgtEl>
                                          <p:spTgt spid="16391"/>
                                        </p:tgtEl>
                                        <p:attrNameLst>
                                          <p:attrName>style.visibility</p:attrName>
                                        </p:attrNameLst>
                                      </p:cBhvr>
                                      <p:to>
                                        <p:strVal val="visible"/>
                                      </p:to>
                                    </p:set>
                                    <p:animEffect transition="in" filter="wipe(left)">
                                      <p:cBhvr>
                                        <p:cTn id="31" dur="500"/>
                                        <p:tgtEl>
                                          <p:spTgt spid="16391"/>
                                        </p:tgtEl>
                                      </p:cBhvr>
                                    </p:animEffect>
                                  </p:childTnLst>
                                </p:cTn>
                              </p:par>
                            </p:childTnLst>
                          </p:cTn>
                        </p:par>
                        <p:par>
                          <p:cTn id="32" fill="hold" nodeType="afterGroup">
                            <p:stCondLst>
                              <p:cond delay="1000"/>
                            </p:stCondLst>
                            <p:childTnLst>
                              <p:par>
                                <p:cTn id="33" presetID="22" presetClass="entr" presetSubtype="8" fill="hold" nodeType="afterEffect">
                                  <p:stCondLst>
                                    <p:cond delay="0"/>
                                  </p:stCondLst>
                                  <p:childTnLst>
                                    <p:set>
                                      <p:cBhvr>
                                        <p:cTn id="34" dur="1" fill="hold">
                                          <p:stCondLst>
                                            <p:cond delay="0"/>
                                          </p:stCondLst>
                                        </p:cTn>
                                        <p:tgtEl>
                                          <p:spTgt spid="16392"/>
                                        </p:tgtEl>
                                        <p:attrNameLst>
                                          <p:attrName>style.visibility</p:attrName>
                                        </p:attrNameLst>
                                      </p:cBhvr>
                                      <p:to>
                                        <p:strVal val="visible"/>
                                      </p:to>
                                    </p:set>
                                    <p:animEffect transition="in" filter="wipe(left)">
                                      <p:cBhvr>
                                        <p:cTn id="35" dur="500"/>
                                        <p:tgtEl>
                                          <p:spTgt spid="16392"/>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22" presetClass="entr" presetSubtype="8" fill="hold" nodeType="clickEffect">
                                  <p:stCondLst>
                                    <p:cond delay="0"/>
                                  </p:stCondLst>
                                  <p:childTnLst>
                                    <p:set>
                                      <p:cBhvr>
                                        <p:cTn id="39" dur="1" fill="hold">
                                          <p:stCondLst>
                                            <p:cond delay="0"/>
                                          </p:stCondLst>
                                        </p:cTn>
                                        <p:tgtEl>
                                          <p:spTgt spid="16393"/>
                                        </p:tgtEl>
                                        <p:attrNameLst>
                                          <p:attrName>style.visibility</p:attrName>
                                        </p:attrNameLst>
                                      </p:cBhvr>
                                      <p:to>
                                        <p:strVal val="visible"/>
                                      </p:to>
                                    </p:set>
                                    <p:animEffect transition="in" filter="wipe(left)">
                                      <p:cBhvr>
                                        <p:cTn id="40" dur="500"/>
                                        <p:tgtEl>
                                          <p:spTgt spid="16393"/>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2" presetClass="entr" presetSubtype="4" fill="hold" nodeType="clickEffect">
                                  <p:stCondLst>
                                    <p:cond delay="0"/>
                                  </p:stCondLst>
                                  <p:childTnLst>
                                    <p:set>
                                      <p:cBhvr>
                                        <p:cTn id="44" dur="1" fill="hold">
                                          <p:stCondLst>
                                            <p:cond delay="0"/>
                                          </p:stCondLst>
                                        </p:cTn>
                                        <p:tgtEl>
                                          <p:spTgt spid="16405"/>
                                        </p:tgtEl>
                                        <p:attrNameLst>
                                          <p:attrName>style.visibility</p:attrName>
                                        </p:attrNameLst>
                                      </p:cBhvr>
                                      <p:to>
                                        <p:strVal val="visible"/>
                                      </p:to>
                                    </p:set>
                                    <p:anim calcmode="lin" valueType="num">
                                      <p:cBhvr additive="base">
                                        <p:cTn id="45" dur="500" fill="hold"/>
                                        <p:tgtEl>
                                          <p:spTgt spid="16405"/>
                                        </p:tgtEl>
                                        <p:attrNameLst>
                                          <p:attrName>ppt_x</p:attrName>
                                        </p:attrNameLst>
                                      </p:cBhvr>
                                      <p:tavLst>
                                        <p:tav tm="0">
                                          <p:val>
                                            <p:strVal val="#ppt_x"/>
                                          </p:val>
                                        </p:tav>
                                        <p:tav tm="100000">
                                          <p:val>
                                            <p:strVal val="#ppt_x"/>
                                          </p:val>
                                        </p:tav>
                                      </p:tavLst>
                                    </p:anim>
                                    <p:anim calcmode="lin" valueType="num">
                                      <p:cBhvr additive="base">
                                        <p:cTn id="46" dur="500" fill="hold"/>
                                        <p:tgtEl>
                                          <p:spTgt spid="16405"/>
                                        </p:tgtEl>
                                        <p:attrNameLst>
                                          <p:attrName>ppt_y</p:attrName>
                                        </p:attrNameLst>
                                      </p:cBhvr>
                                      <p:tavLst>
                                        <p:tav tm="0">
                                          <p:val>
                                            <p:strVal val="1+#ppt_h/2"/>
                                          </p:val>
                                        </p:tav>
                                        <p:tav tm="100000">
                                          <p:val>
                                            <p:strVal val="#ppt_y"/>
                                          </p:val>
                                        </p:tav>
                                      </p:tavLst>
                                    </p:anim>
                                  </p:childTnLst>
                                </p:cTn>
                              </p:par>
                            </p:childTnLst>
                          </p:cTn>
                        </p:par>
                      </p:childTnLst>
                    </p:cTn>
                  </p:par>
                  <p:par>
                    <p:cTn id="47" fill="hold" nodeType="clickPar">
                      <p:stCondLst>
                        <p:cond delay="indefinite"/>
                      </p:stCondLst>
                      <p:childTnLst>
                        <p:par>
                          <p:cTn id="48" fill="hold" nodeType="withGroup">
                            <p:stCondLst>
                              <p:cond delay="0"/>
                            </p:stCondLst>
                            <p:childTnLst>
                              <p:par>
                                <p:cTn id="49" presetID="22" presetClass="entr" presetSubtype="8" fill="hold" grpId="0" nodeType="clickEffect">
                                  <p:stCondLst>
                                    <p:cond delay="0"/>
                                  </p:stCondLst>
                                  <p:childTnLst>
                                    <p:set>
                                      <p:cBhvr>
                                        <p:cTn id="50" dur="1" fill="hold">
                                          <p:stCondLst>
                                            <p:cond delay="0"/>
                                          </p:stCondLst>
                                        </p:cTn>
                                        <p:tgtEl>
                                          <p:spTgt spid="16394"/>
                                        </p:tgtEl>
                                        <p:attrNameLst>
                                          <p:attrName>style.visibility</p:attrName>
                                        </p:attrNameLst>
                                      </p:cBhvr>
                                      <p:to>
                                        <p:strVal val="visible"/>
                                      </p:to>
                                    </p:set>
                                    <p:animEffect transition="in" filter="wipe(left)">
                                      <p:cBhvr>
                                        <p:cTn id="51" dur="500"/>
                                        <p:tgtEl>
                                          <p:spTgt spid="16394"/>
                                        </p:tgtEl>
                                      </p:cBhvr>
                                    </p:animEffect>
                                  </p:childTnLst>
                                </p:cTn>
                              </p:par>
                            </p:childTnLst>
                          </p:cTn>
                        </p:par>
                      </p:childTnLst>
                    </p:cTn>
                  </p:par>
                  <p:par>
                    <p:cTn id="52" fill="hold" nodeType="clickPar">
                      <p:stCondLst>
                        <p:cond delay="indefinite"/>
                      </p:stCondLst>
                      <p:childTnLst>
                        <p:par>
                          <p:cTn id="53" fill="hold" nodeType="withGroup">
                            <p:stCondLst>
                              <p:cond delay="0"/>
                            </p:stCondLst>
                            <p:childTnLst>
                              <p:par>
                                <p:cTn id="54" presetID="22" presetClass="entr" presetSubtype="8" fill="hold" nodeType="clickEffect">
                                  <p:stCondLst>
                                    <p:cond delay="0"/>
                                  </p:stCondLst>
                                  <p:childTnLst>
                                    <p:set>
                                      <p:cBhvr>
                                        <p:cTn id="55" dur="1" fill="hold">
                                          <p:stCondLst>
                                            <p:cond delay="0"/>
                                          </p:stCondLst>
                                        </p:cTn>
                                        <p:tgtEl>
                                          <p:spTgt spid="16395"/>
                                        </p:tgtEl>
                                        <p:attrNameLst>
                                          <p:attrName>style.visibility</p:attrName>
                                        </p:attrNameLst>
                                      </p:cBhvr>
                                      <p:to>
                                        <p:strVal val="visible"/>
                                      </p:to>
                                    </p:set>
                                    <p:animEffect transition="in" filter="wipe(left)">
                                      <p:cBhvr>
                                        <p:cTn id="56" dur="500"/>
                                        <p:tgtEl>
                                          <p:spTgt spid="16395"/>
                                        </p:tgtEl>
                                      </p:cBhvr>
                                    </p:animEffect>
                                  </p:childTnLst>
                                </p:cTn>
                              </p:par>
                            </p:childTnLst>
                          </p:cTn>
                        </p:par>
                      </p:childTnLst>
                    </p:cTn>
                  </p:par>
                  <p:par>
                    <p:cTn id="57" fill="hold" nodeType="clickPar">
                      <p:stCondLst>
                        <p:cond delay="indefinite"/>
                      </p:stCondLst>
                      <p:childTnLst>
                        <p:par>
                          <p:cTn id="58" fill="hold" nodeType="withGroup">
                            <p:stCondLst>
                              <p:cond delay="0"/>
                            </p:stCondLst>
                            <p:childTnLst>
                              <p:par>
                                <p:cTn id="59" presetID="22" presetClass="entr" presetSubtype="8" fill="hold" grpId="0" nodeType="clickEffect">
                                  <p:stCondLst>
                                    <p:cond delay="0"/>
                                  </p:stCondLst>
                                  <p:childTnLst>
                                    <p:set>
                                      <p:cBhvr>
                                        <p:cTn id="60" dur="1" fill="hold">
                                          <p:stCondLst>
                                            <p:cond delay="0"/>
                                          </p:stCondLst>
                                        </p:cTn>
                                        <p:tgtEl>
                                          <p:spTgt spid="16396"/>
                                        </p:tgtEl>
                                        <p:attrNameLst>
                                          <p:attrName>style.visibility</p:attrName>
                                        </p:attrNameLst>
                                      </p:cBhvr>
                                      <p:to>
                                        <p:strVal val="visible"/>
                                      </p:to>
                                    </p:set>
                                    <p:animEffect transition="in" filter="wipe(left)">
                                      <p:cBhvr>
                                        <p:cTn id="61" dur="500"/>
                                        <p:tgtEl>
                                          <p:spTgt spid="16396"/>
                                        </p:tgtEl>
                                      </p:cBhvr>
                                    </p:animEffect>
                                  </p:childTnLst>
                                </p:cTn>
                              </p:par>
                            </p:childTnLst>
                          </p:cTn>
                        </p:par>
                      </p:childTnLst>
                    </p:cTn>
                  </p:par>
                  <p:par>
                    <p:cTn id="62" fill="hold" nodeType="clickPar">
                      <p:stCondLst>
                        <p:cond delay="indefinite"/>
                      </p:stCondLst>
                      <p:childTnLst>
                        <p:par>
                          <p:cTn id="63" fill="hold" nodeType="withGroup">
                            <p:stCondLst>
                              <p:cond delay="0"/>
                            </p:stCondLst>
                            <p:childTnLst>
                              <p:par>
                                <p:cTn id="64" presetID="22" presetClass="entr" presetSubtype="8" fill="hold" grpId="0" nodeType="clickEffect">
                                  <p:stCondLst>
                                    <p:cond delay="0"/>
                                  </p:stCondLst>
                                  <p:childTnLst>
                                    <p:set>
                                      <p:cBhvr>
                                        <p:cTn id="65" dur="1" fill="hold">
                                          <p:stCondLst>
                                            <p:cond delay="0"/>
                                          </p:stCondLst>
                                        </p:cTn>
                                        <p:tgtEl>
                                          <p:spTgt spid="16386"/>
                                        </p:tgtEl>
                                        <p:attrNameLst>
                                          <p:attrName>style.visibility</p:attrName>
                                        </p:attrNameLst>
                                      </p:cBhvr>
                                      <p:to>
                                        <p:strVal val="visible"/>
                                      </p:to>
                                    </p:set>
                                    <p:animEffect transition="in" filter="wipe(left)">
                                      <p:cBhvr>
                                        <p:cTn id="66" dur="500"/>
                                        <p:tgtEl>
                                          <p:spTgt spid="16386"/>
                                        </p:tgtEl>
                                      </p:cBhvr>
                                    </p:animEffect>
                                  </p:childTnLst>
                                </p:cTn>
                              </p:par>
                            </p:childTnLst>
                          </p:cTn>
                        </p:par>
                      </p:childTnLst>
                    </p:cTn>
                  </p:par>
                  <p:par>
                    <p:cTn id="67" fill="hold" nodeType="clickPar">
                      <p:stCondLst>
                        <p:cond delay="indefinite"/>
                      </p:stCondLst>
                      <p:childTnLst>
                        <p:par>
                          <p:cTn id="68" fill="hold" nodeType="withGroup">
                            <p:stCondLst>
                              <p:cond delay="0"/>
                            </p:stCondLst>
                            <p:childTnLst>
                              <p:par>
                                <p:cTn id="69" presetID="22" presetClass="entr" presetSubtype="8" fill="hold" grpId="0" nodeType="clickEffect">
                                  <p:stCondLst>
                                    <p:cond delay="0"/>
                                  </p:stCondLst>
                                  <p:childTnLst>
                                    <p:set>
                                      <p:cBhvr>
                                        <p:cTn id="70" dur="1" fill="hold">
                                          <p:stCondLst>
                                            <p:cond delay="0"/>
                                          </p:stCondLst>
                                        </p:cTn>
                                        <p:tgtEl>
                                          <p:spTgt spid="16397"/>
                                        </p:tgtEl>
                                        <p:attrNameLst>
                                          <p:attrName>style.visibility</p:attrName>
                                        </p:attrNameLst>
                                      </p:cBhvr>
                                      <p:to>
                                        <p:strVal val="visible"/>
                                      </p:to>
                                    </p:set>
                                    <p:animEffect transition="in" filter="wipe(left)">
                                      <p:cBhvr>
                                        <p:cTn id="71" dur="500"/>
                                        <p:tgtEl>
                                          <p:spTgt spid="16397"/>
                                        </p:tgtEl>
                                      </p:cBhvr>
                                    </p:animEffect>
                                  </p:childTnLst>
                                </p:cTn>
                              </p:par>
                            </p:childTnLst>
                          </p:cTn>
                        </p:par>
                      </p:childTnLst>
                    </p:cTn>
                  </p:par>
                  <p:par>
                    <p:cTn id="72" fill="hold" nodeType="clickPar">
                      <p:stCondLst>
                        <p:cond delay="indefinite"/>
                      </p:stCondLst>
                      <p:childTnLst>
                        <p:par>
                          <p:cTn id="73" fill="hold" nodeType="withGroup">
                            <p:stCondLst>
                              <p:cond delay="0"/>
                            </p:stCondLst>
                            <p:childTnLst>
                              <p:par>
                                <p:cTn id="74" presetID="22" presetClass="entr" presetSubtype="8" fill="hold" nodeType="clickEffect">
                                  <p:stCondLst>
                                    <p:cond delay="0"/>
                                  </p:stCondLst>
                                  <p:childTnLst>
                                    <p:set>
                                      <p:cBhvr>
                                        <p:cTn id="75" dur="1" fill="hold">
                                          <p:stCondLst>
                                            <p:cond delay="0"/>
                                          </p:stCondLst>
                                        </p:cTn>
                                        <p:tgtEl>
                                          <p:spTgt spid="16398"/>
                                        </p:tgtEl>
                                        <p:attrNameLst>
                                          <p:attrName>style.visibility</p:attrName>
                                        </p:attrNameLst>
                                      </p:cBhvr>
                                      <p:to>
                                        <p:strVal val="visible"/>
                                      </p:to>
                                    </p:set>
                                    <p:animEffect transition="in" filter="wipe(left)">
                                      <p:cBhvr>
                                        <p:cTn id="76" dur="500"/>
                                        <p:tgtEl>
                                          <p:spTgt spid="16398"/>
                                        </p:tgtEl>
                                      </p:cBhvr>
                                    </p:animEffect>
                                  </p:childTnLst>
                                </p:cTn>
                              </p:par>
                            </p:childTnLst>
                          </p:cTn>
                        </p:par>
                      </p:childTnLst>
                    </p:cTn>
                  </p:par>
                  <p:par>
                    <p:cTn id="77" fill="hold" nodeType="clickPar">
                      <p:stCondLst>
                        <p:cond delay="indefinite"/>
                      </p:stCondLst>
                      <p:childTnLst>
                        <p:par>
                          <p:cTn id="78" fill="hold" nodeType="withGroup">
                            <p:stCondLst>
                              <p:cond delay="0"/>
                            </p:stCondLst>
                            <p:childTnLst>
                              <p:par>
                                <p:cTn id="79" presetID="22" presetClass="entr" presetSubtype="8" fill="hold" grpId="0" nodeType="clickEffect">
                                  <p:stCondLst>
                                    <p:cond delay="0"/>
                                  </p:stCondLst>
                                  <p:childTnLst>
                                    <p:set>
                                      <p:cBhvr>
                                        <p:cTn id="80" dur="1" fill="hold">
                                          <p:stCondLst>
                                            <p:cond delay="0"/>
                                          </p:stCondLst>
                                        </p:cTn>
                                        <p:tgtEl>
                                          <p:spTgt spid="16399"/>
                                        </p:tgtEl>
                                        <p:attrNameLst>
                                          <p:attrName>style.visibility</p:attrName>
                                        </p:attrNameLst>
                                      </p:cBhvr>
                                      <p:to>
                                        <p:strVal val="visible"/>
                                      </p:to>
                                    </p:set>
                                    <p:animEffect transition="in" filter="wipe(left)">
                                      <p:cBhvr>
                                        <p:cTn id="81" dur="500"/>
                                        <p:tgtEl>
                                          <p:spTgt spid="16399"/>
                                        </p:tgtEl>
                                      </p:cBhvr>
                                    </p:animEffect>
                                  </p:childTnLst>
                                </p:cTn>
                              </p:par>
                            </p:childTnLst>
                          </p:cTn>
                        </p:par>
                      </p:childTnLst>
                    </p:cTn>
                  </p:par>
                  <p:par>
                    <p:cTn id="82" fill="hold" nodeType="clickPar">
                      <p:stCondLst>
                        <p:cond delay="indefinite"/>
                      </p:stCondLst>
                      <p:childTnLst>
                        <p:par>
                          <p:cTn id="83" fill="hold" nodeType="withGroup">
                            <p:stCondLst>
                              <p:cond delay="0"/>
                            </p:stCondLst>
                            <p:childTnLst>
                              <p:par>
                                <p:cTn id="84" presetID="22" presetClass="entr" presetSubtype="8" fill="hold" grpId="0" nodeType="clickEffect">
                                  <p:stCondLst>
                                    <p:cond delay="0"/>
                                  </p:stCondLst>
                                  <p:childTnLst>
                                    <p:set>
                                      <p:cBhvr>
                                        <p:cTn id="85" dur="1" fill="hold">
                                          <p:stCondLst>
                                            <p:cond delay="0"/>
                                          </p:stCondLst>
                                        </p:cTn>
                                        <p:tgtEl>
                                          <p:spTgt spid="16401"/>
                                        </p:tgtEl>
                                        <p:attrNameLst>
                                          <p:attrName>style.visibility</p:attrName>
                                        </p:attrNameLst>
                                      </p:cBhvr>
                                      <p:to>
                                        <p:strVal val="visible"/>
                                      </p:to>
                                    </p:set>
                                    <p:animEffect transition="in" filter="wipe(left)">
                                      <p:cBhvr>
                                        <p:cTn id="86" dur="500"/>
                                        <p:tgtEl>
                                          <p:spTgt spid="16401"/>
                                        </p:tgtEl>
                                      </p:cBhvr>
                                    </p:animEffect>
                                  </p:childTnLst>
                                </p:cTn>
                              </p:par>
                            </p:childTnLst>
                          </p:cTn>
                        </p:par>
                        <p:par>
                          <p:cTn id="87" fill="hold" nodeType="afterGroup">
                            <p:stCondLst>
                              <p:cond delay="500"/>
                            </p:stCondLst>
                            <p:childTnLst>
                              <p:par>
                                <p:cTn id="88" presetID="22" presetClass="entr" presetSubtype="8" fill="hold" nodeType="afterEffect">
                                  <p:stCondLst>
                                    <p:cond delay="0"/>
                                  </p:stCondLst>
                                  <p:childTnLst>
                                    <p:set>
                                      <p:cBhvr>
                                        <p:cTn id="89" dur="1" fill="hold">
                                          <p:stCondLst>
                                            <p:cond delay="0"/>
                                          </p:stCondLst>
                                        </p:cTn>
                                        <p:tgtEl>
                                          <p:spTgt spid="16400"/>
                                        </p:tgtEl>
                                        <p:attrNameLst>
                                          <p:attrName>style.visibility</p:attrName>
                                        </p:attrNameLst>
                                      </p:cBhvr>
                                      <p:to>
                                        <p:strVal val="visible"/>
                                      </p:to>
                                    </p:set>
                                    <p:animEffect transition="in" filter="wipe(left)">
                                      <p:cBhvr>
                                        <p:cTn id="90" dur="500"/>
                                        <p:tgtEl>
                                          <p:spTgt spid="164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6" grpId="0" autoUpdateAnimBg="0"/>
      <p:bldP spid="16389" grpId="0" autoUpdateAnimBg="0"/>
      <p:bldP spid="16390" grpId="0" autoUpdateAnimBg="0"/>
      <p:bldP spid="16394" grpId="0" autoUpdateAnimBg="0"/>
      <p:bldP spid="16396" grpId="0" autoUpdateAnimBg="0"/>
      <p:bldP spid="16397" grpId="0" autoUpdateAnimBg="0"/>
      <p:bldP spid="16399" grpId="0" autoUpdateAnimBg="0"/>
      <p:bldP spid="16401" grpId="0" autoUpdateAnimBg="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a:extLst>
              <a:ext uri="{FF2B5EF4-FFF2-40B4-BE49-F238E27FC236}">
                <a16:creationId xmlns:a16="http://schemas.microsoft.com/office/drawing/2014/main" id="{CC3D77AC-F32D-7509-8BD4-07C06A59C32A}"/>
              </a:ext>
            </a:extLst>
          </p:cNvPr>
          <p:cNvSpPr>
            <a:spLocks noGrp="1" noChangeArrowheads="1"/>
          </p:cNvSpPr>
          <p:nvPr>
            <p:ph type="title" idx="4294967295"/>
          </p:nvPr>
        </p:nvSpPr>
        <p:spPr>
          <a:xfrm>
            <a:off x="477838" y="482600"/>
            <a:ext cx="990600" cy="533400"/>
          </a:xfrm>
        </p:spPr>
        <p:txBody>
          <a:bodyPr/>
          <a:lstStyle/>
          <a:p>
            <a:pPr eaLnBrk="1" hangingPunct="1"/>
            <a:r>
              <a:rPr lang="zh-CN" altLang="en-US" sz="2800" b="1">
                <a:solidFill>
                  <a:srgbClr val="002060"/>
                </a:solidFill>
                <a:ea typeface="楷体_GB2312" pitchFamily="49" charset="-122"/>
              </a:rPr>
              <a:t>练习</a:t>
            </a:r>
            <a:r>
              <a:rPr lang="en-US" altLang="zh-CN" sz="2800" b="1">
                <a:solidFill>
                  <a:srgbClr val="002060"/>
                </a:solidFill>
                <a:ea typeface="楷体_GB2312" pitchFamily="49" charset="-122"/>
              </a:rPr>
              <a:t>.</a:t>
            </a:r>
            <a:endParaRPr lang="en-US" altLang="zh-CN" sz="2800">
              <a:solidFill>
                <a:srgbClr val="002060"/>
              </a:solidFill>
              <a:ea typeface="楷体_GB2312" pitchFamily="49" charset="-122"/>
            </a:endParaRPr>
          </a:p>
        </p:txBody>
      </p:sp>
      <p:graphicFrame>
        <p:nvGraphicFramePr>
          <p:cNvPr id="38915" name="Object 3">
            <a:extLst>
              <a:ext uri="{FF2B5EF4-FFF2-40B4-BE49-F238E27FC236}">
                <a16:creationId xmlns:a16="http://schemas.microsoft.com/office/drawing/2014/main" id="{44F895BB-2F6B-F0D4-3824-A80400827A88}"/>
              </a:ext>
            </a:extLst>
          </p:cNvPr>
          <p:cNvGraphicFramePr>
            <a:graphicFrameLocks noChangeAspect="1"/>
          </p:cNvGraphicFramePr>
          <p:nvPr/>
        </p:nvGraphicFramePr>
        <p:xfrm>
          <a:off x="1371600" y="306388"/>
          <a:ext cx="6118225" cy="903287"/>
        </p:xfrm>
        <a:graphic>
          <a:graphicData uri="http://schemas.openxmlformats.org/presentationml/2006/ole">
            <mc:AlternateContent xmlns:mc="http://schemas.openxmlformats.org/markup-compatibility/2006">
              <mc:Choice xmlns:v="urn:schemas-microsoft-com:vml" Requires="v">
                <p:oleObj name="Equation" r:id="rId2" imgW="2282760" imgH="332640" progId="Equation.DSMT4">
                  <p:embed/>
                </p:oleObj>
              </mc:Choice>
              <mc:Fallback>
                <p:oleObj name="Equation" r:id="rId2" imgW="2282760" imgH="332640" progId="Equation.DSMT4">
                  <p:embed/>
                  <p:pic>
                    <p:nvPicPr>
                      <p:cNvPr id="38915" name="Object 3">
                        <a:extLst>
                          <a:ext uri="{FF2B5EF4-FFF2-40B4-BE49-F238E27FC236}">
                            <a16:creationId xmlns:a16="http://schemas.microsoft.com/office/drawing/2014/main" id="{44F895BB-2F6B-F0D4-3824-A80400827A88}"/>
                          </a:ext>
                        </a:extLst>
                      </p:cNvPr>
                      <p:cNvPicPr>
                        <a:picLocks noChangeAspect="1" noChangeArrowheads="1"/>
                      </p:cNvPicPr>
                      <p:nvPr/>
                    </p:nvPicPr>
                    <p:blipFill>
                      <a:blip r:embed="rId3">
                        <a:grayscl/>
                        <a:biLevel thresh="50000"/>
                        <a:extLst>
                          <a:ext uri="{28A0092B-C50C-407E-A947-70E740481C1C}">
                            <a14:useLocalDpi xmlns:a14="http://schemas.microsoft.com/office/drawing/2010/main" val="0"/>
                          </a:ext>
                        </a:extLst>
                      </a:blip>
                      <a:srcRect/>
                      <a:stretch>
                        <a:fillRect/>
                      </a:stretch>
                    </p:blipFill>
                    <p:spPr bwMode="auto">
                      <a:xfrm>
                        <a:off x="1371600" y="306388"/>
                        <a:ext cx="6118225" cy="903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8916" name="Text Box 4">
            <a:extLst>
              <a:ext uri="{FF2B5EF4-FFF2-40B4-BE49-F238E27FC236}">
                <a16:creationId xmlns:a16="http://schemas.microsoft.com/office/drawing/2014/main" id="{4DF9E49D-9EC1-BFB6-B254-F02A8834F9B5}"/>
              </a:ext>
            </a:extLst>
          </p:cNvPr>
          <p:cNvSpPr txBox="1">
            <a:spLocks noChangeArrowheads="1"/>
          </p:cNvSpPr>
          <p:nvPr/>
        </p:nvSpPr>
        <p:spPr bwMode="auto">
          <a:xfrm>
            <a:off x="7397750" y="461963"/>
            <a:ext cx="382111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zh-CN" altLang="en-US" sz="2800">
                <a:latin typeface="Times New Roman" panose="02020603050405020304" pitchFamily="18" charset="0"/>
                <a:ea typeface="楷体_GB2312" pitchFamily="49" charset="-122"/>
              </a:rPr>
              <a:t>的收敛半径及收敛域 </a:t>
            </a:r>
            <a:r>
              <a:rPr kumimoji="1" lang="en-US" altLang="zh-CN" sz="2800">
                <a:latin typeface="Times New Roman" panose="02020603050405020304" pitchFamily="18" charset="0"/>
                <a:ea typeface="楷体_GB2312" pitchFamily="49" charset="-122"/>
              </a:rPr>
              <a:t>.</a:t>
            </a:r>
          </a:p>
        </p:txBody>
      </p:sp>
      <p:sp>
        <p:nvSpPr>
          <p:cNvPr id="18437" name="Text Box 5">
            <a:extLst>
              <a:ext uri="{FF2B5EF4-FFF2-40B4-BE49-F238E27FC236}">
                <a16:creationId xmlns:a16="http://schemas.microsoft.com/office/drawing/2014/main" id="{218AE0A7-207B-E93A-73E9-7C9AA3585D79}"/>
              </a:ext>
            </a:extLst>
          </p:cNvPr>
          <p:cNvSpPr txBox="1">
            <a:spLocks noChangeArrowheads="1"/>
          </p:cNvSpPr>
          <p:nvPr/>
        </p:nvSpPr>
        <p:spPr bwMode="auto">
          <a:xfrm>
            <a:off x="609600" y="1604963"/>
            <a:ext cx="1784350" cy="519112"/>
          </a:xfrm>
          <a:prstGeom prst="rect">
            <a:avLst/>
          </a:prstGeom>
          <a:noFill/>
          <a:ln>
            <a:noFill/>
          </a:ln>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defRPr/>
            </a:pPr>
            <a:r>
              <a:rPr kumimoji="1" lang="zh-CN" altLang="en-US" sz="2800" b="1" dirty="0">
                <a:solidFill>
                  <a:srgbClr val="002060"/>
                </a:solidFill>
                <a:latin typeface="Times New Roman" panose="02020603050405020304" pitchFamily="18" charset="0"/>
                <a:ea typeface="楷体_GB2312" pitchFamily="49" charset="-122"/>
              </a:rPr>
              <a:t>解</a:t>
            </a:r>
            <a:r>
              <a:rPr kumimoji="1" lang="en-US" altLang="zh-CN" sz="2800" b="1" dirty="0">
                <a:solidFill>
                  <a:srgbClr val="002060"/>
                </a:solidFill>
                <a:latin typeface="Times New Roman" panose="02020603050405020304" pitchFamily="18" charset="0"/>
                <a:ea typeface="楷体_GB2312" pitchFamily="49" charset="-122"/>
              </a:rPr>
              <a:t>:</a:t>
            </a:r>
            <a:r>
              <a:rPr kumimoji="1" lang="zh-CN" altLang="en-US" sz="2800" dirty="0">
                <a:latin typeface="+mj-lt"/>
                <a:ea typeface="楷体_GB2312" pitchFamily="49" charset="-122"/>
                <a:sym typeface="Wingdings" panose="05000000000000000000" pitchFamily="2" charset="2"/>
              </a:rPr>
              <a:t>（</a:t>
            </a:r>
            <a:r>
              <a:rPr kumimoji="1" lang="en-US" altLang="zh-CN" sz="2800" dirty="0">
                <a:latin typeface="+mj-lt"/>
                <a:ea typeface="楷体_GB2312" pitchFamily="49" charset="-122"/>
                <a:sym typeface="Wingdings" panose="05000000000000000000" pitchFamily="2" charset="2"/>
              </a:rPr>
              <a:t>1</a:t>
            </a:r>
            <a:r>
              <a:rPr kumimoji="1" lang="zh-CN" altLang="en-US" sz="2800" dirty="0">
                <a:latin typeface="+mj-lt"/>
                <a:ea typeface="楷体_GB2312" pitchFamily="49" charset="-122"/>
                <a:sym typeface="Wingdings" panose="05000000000000000000" pitchFamily="2" charset="2"/>
              </a:rPr>
              <a:t>）</a:t>
            </a:r>
            <a:endParaRPr kumimoji="1" lang="en-US" altLang="zh-CN" sz="2800" dirty="0">
              <a:latin typeface="+mj-lt"/>
              <a:ea typeface="楷体_GB2312" pitchFamily="49" charset="-122"/>
            </a:endParaRPr>
          </a:p>
        </p:txBody>
      </p:sp>
      <p:graphicFrame>
        <p:nvGraphicFramePr>
          <p:cNvPr id="24" name="Object 7">
            <a:extLst>
              <a:ext uri="{FF2B5EF4-FFF2-40B4-BE49-F238E27FC236}">
                <a16:creationId xmlns:a16="http://schemas.microsoft.com/office/drawing/2014/main" id="{50D32200-8F40-54FA-87A7-5630C5C2518D}"/>
              </a:ext>
            </a:extLst>
          </p:cNvPr>
          <p:cNvGraphicFramePr>
            <a:graphicFrameLocks noChangeAspect="1"/>
          </p:cNvGraphicFramePr>
          <p:nvPr/>
        </p:nvGraphicFramePr>
        <p:xfrm>
          <a:off x="3881438" y="1366838"/>
          <a:ext cx="3733800" cy="1041400"/>
        </p:xfrm>
        <a:graphic>
          <a:graphicData uri="http://schemas.openxmlformats.org/presentationml/2006/ole">
            <mc:AlternateContent xmlns:mc="http://schemas.openxmlformats.org/markup-compatibility/2006">
              <mc:Choice xmlns:v="urn:schemas-microsoft-com:vml" Requires="v">
                <p:oleObj name="Equation" r:id="rId4" imgW="1315080" imgH="361800" progId="Equation.DSMT4">
                  <p:embed/>
                </p:oleObj>
              </mc:Choice>
              <mc:Fallback>
                <p:oleObj name="Equation" r:id="rId4" imgW="1315080" imgH="361800" progId="Equation.DSMT4">
                  <p:embed/>
                  <p:pic>
                    <p:nvPicPr>
                      <p:cNvPr id="24" name="Object 7">
                        <a:extLst>
                          <a:ext uri="{FF2B5EF4-FFF2-40B4-BE49-F238E27FC236}">
                            <a16:creationId xmlns:a16="http://schemas.microsoft.com/office/drawing/2014/main" id="{50D32200-8F40-54FA-87A7-5630C5C2518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81438" y="1366838"/>
                        <a:ext cx="3733800" cy="104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5" name="Object 7">
            <a:extLst>
              <a:ext uri="{FF2B5EF4-FFF2-40B4-BE49-F238E27FC236}">
                <a16:creationId xmlns:a16="http://schemas.microsoft.com/office/drawing/2014/main" id="{1D9BE927-11C6-8F5D-2891-55CFCE1E1E45}"/>
              </a:ext>
            </a:extLst>
          </p:cNvPr>
          <p:cNvGraphicFramePr>
            <a:graphicFrameLocks noChangeAspect="1"/>
          </p:cNvGraphicFramePr>
          <p:nvPr/>
        </p:nvGraphicFramePr>
        <p:xfrm>
          <a:off x="2286000" y="1670050"/>
          <a:ext cx="1069975" cy="539750"/>
        </p:xfrm>
        <a:graphic>
          <a:graphicData uri="http://schemas.openxmlformats.org/presentationml/2006/ole">
            <mc:AlternateContent xmlns:mc="http://schemas.openxmlformats.org/markup-compatibility/2006">
              <mc:Choice xmlns:v="urn:schemas-microsoft-com:vml" Requires="v">
                <p:oleObj name="Equation" r:id="rId6" imgW="342000" imgH="169200" progId="Equation.DSMT4">
                  <p:embed/>
                </p:oleObj>
              </mc:Choice>
              <mc:Fallback>
                <p:oleObj name="Equation" r:id="rId6" imgW="342000" imgH="169200" progId="Equation.DSMT4">
                  <p:embed/>
                  <p:pic>
                    <p:nvPicPr>
                      <p:cNvPr id="25" name="Object 7">
                        <a:extLst>
                          <a:ext uri="{FF2B5EF4-FFF2-40B4-BE49-F238E27FC236}">
                            <a16:creationId xmlns:a16="http://schemas.microsoft.com/office/drawing/2014/main" id="{1D9BE927-11C6-8F5D-2891-55CFCE1E1E4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86000" y="1670050"/>
                        <a:ext cx="1069975" cy="53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7" name="Object 7">
            <a:extLst>
              <a:ext uri="{FF2B5EF4-FFF2-40B4-BE49-F238E27FC236}">
                <a16:creationId xmlns:a16="http://schemas.microsoft.com/office/drawing/2014/main" id="{99244C38-4E1B-2550-53C2-A5B14C2A29FC}"/>
              </a:ext>
            </a:extLst>
          </p:cNvPr>
          <p:cNvGraphicFramePr>
            <a:graphicFrameLocks noChangeAspect="1"/>
          </p:cNvGraphicFramePr>
          <p:nvPr/>
        </p:nvGraphicFramePr>
        <p:xfrm>
          <a:off x="8140700" y="1435100"/>
          <a:ext cx="1335088" cy="904875"/>
        </p:xfrm>
        <a:graphic>
          <a:graphicData uri="http://schemas.openxmlformats.org/presentationml/2006/ole">
            <mc:AlternateContent xmlns:mc="http://schemas.openxmlformats.org/markup-compatibility/2006">
              <mc:Choice xmlns:v="urn:schemas-microsoft-com:vml" Requires="v">
                <p:oleObj name="Equation" r:id="rId8" imgW="469440" imgH="315000" progId="Equation.DSMT4">
                  <p:embed/>
                </p:oleObj>
              </mc:Choice>
              <mc:Fallback>
                <p:oleObj name="Equation" r:id="rId8" imgW="469440" imgH="315000" progId="Equation.DSMT4">
                  <p:embed/>
                  <p:pic>
                    <p:nvPicPr>
                      <p:cNvPr id="27" name="Object 7">
                        <a:extLst>
                          <a:ext uri="{FF2B5EF4-FFF2-40B4-BE49-F238E27FC236}">
                            <a16:creationId xmlns:a16="http://schemas.microsoft.com/office/drawing/2014/main" id="{99244C38-4E1B-2550-53C2-A5B14C2A29F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140700" y="1435100"/>
                        <a:ext cx="1335088" cy="904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8" name="Object 7">
            <a:extLst>
              <a:ext uri="{FF2B5EF4-FFF2-40B4-BE49-F238E27FC236}">
                <a16:creationId xmlns:a16="http://schemas.microsoft.com/office/drawing/2014/main" id="{B487E22A-996C-20FA-F08D-305A48FADF38}"/>
              </a:ext>
            </a:extLst>
          </p:cNvPr>
          <p:cNvGraphicFramePr>
            <a:graphicFrameLocks noChangeAspect="1"/>
          </p:cNvGraphicFramePr>
          <p:nvPr/>
        </p:nvGraphicFramePr>
        <p:xfrm>
          <a:off x="2068513" y="2519363"/>
          <a:ext cx="1741487" cy="452437"/>
        </p:xfrm>
        <a:graphic>
          <a:graphicData uri="http://schemas.openxmlformats.org/presentationml/2006/ole">
            <mc:AlternateContent xmlns:mc="http://schemas.openxmlformats.org/markup-compatibility/2006">
              <mc:Choice xmlns:v="urn:schemas-microsoft-com:vml" Requires="v">
                <p:oleObj name="Equation" r:id="rId10" imgW="631440" imgH="157680" progId="Equation.DSMT4">
                  <p:embed/>
                </p:oleObj>
              </mc:Choice>
              <mc:Fallback>
                <p:oleObj name="Equation" r:id="rId10" imgW="631440" imgH="157680" progId="Equation.DSMT4">
                  <p:embed/>
                  <p:pic>
                    <p:nvPicPr>
                      <p:cNvPr id="28" name="Object 7">
                        <a:extLst>
                          <a:ext uri="{FF2B5EF4-FFF2-40B4-BE49-F238E27FC236}">
                            <a16:creationId xmlns:a16="http://schemas.microsoft.com/office/drawing/2014/main" id="{B487E22A-996C-20FA-F08D-305A48FADF38}"/>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068513" y="2519363"/>
                        <a:ext cx="1741487" cy="452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9" name="Object 7">
            <a:extLst>
              <a:ext uri="{FF2B5EF4-FFF2-40B4-BE49-F238E27FC236}">
                <a16:creationId xmlns:a16="http://schemas.microsoft.com/office/drawing/2014/main" id="{039DFBF0-4B63-D144-B030-BA10B75648B9}"/>
              </a:ext>
            </a:extLst>
          </p:cNvPr>
          <p:cNvGraphicFramePr>
            <a:graphicFrameLocks noChangeAspect="1"/>
          </p:cNvGraphicFramePr>
          <p:nvPr/>
        </p:nvGraphicFramePr>
        <p:xfrm>
          <a:off x="3886200" y="2535238"/>
          <a:ext cx="1408113" cy="457200"/>
        </p:xfrm>
        <a:graphic>
          <a:graphicData uri="http://schemas.openxmlformats.org/presentationml/2006/ole">
            <mc:AlternateContent xmlns:mc="http://schemas.openxmlformats.org/markup-compatibility/2006">
              <mc:Choice xmlns:v="urn:schemas-microsoft-com:vml" Requires="v">
                <p:oleObj name="Equation" r:id="rId12" imgW="504000" imgH="157680" progId="Equation.DSMT4">
                  <p:embed/>
                </p:oleObj>
              </mc:Choice>
              <mc:Fallback>
                <p:oleObj name="Equation" r:id="rId12" imgW="504000" imgH="157680" progId="Equation.DSMT4">
                  <p:embed/>
                  <p:pic>
                    <p:nvPicPr>
                      <p:cNvPr id="29" name="Object 7">
                        <a:extLst>
                          <a:ext uri="{FF2B5EF4-FFF2-40B4-BE49-F238E27FC236}">
                            <a16:creationId xmlns:a16="http://schemas.microsoft.com/office/drawing/2014/main" id="{039DFBF0-4B63-D144-B030-BA10B75648B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86200" y="2535238"/>
                        <a:ext cx="14081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1" name="Object 7">
            <a:extLst>
              <a:ext uri="{FF2B5EF4-FFF2-40B4-BE49-F238E27FC236}">
                <a16:creationId xmlns:a16="http://schemas.microsoft.com/office/drawing/2014/main" id="{9EB29361-A308-F5E5-2B19-21AF96CE09A7}"/>
              </a:ext>
            </a:extLst>
          </p:cNvPr>
          <p:cNvGraphicFramePr>
            <a:graphicFrameLocks noChangeAspect="1"/>
          </p:cNvGraphicFramePr>
          <p:nvPr/>
        </p:nvGraphicFramePr>
        <p:xfrm>
          <a:off x="5551488" y="2532063"/>
          <a:ext cx="2373312" cy="439737"/>
        </p:xfrm>
        <a:graphic>
          <a:graphicData uri="http://schemas.openxmlformats.org/presentationml/2006/ole">
            <mc:AlternateContent xmlns:mc="http://schemas.openxmlformats.org/markup-compatibility/2006">
              <mc:Choice xmlns:v="urn:schemas-microsoft-com:vml" Requires="v">
                <p:oleObj name="Equation" r:id="rId14" imgW="892080" imgH="157680" progId="Equation.DSMT4">
                  <p:embed/>
                </p:oleObj>
              </mc:Choice>
              <mc:Fallback>
                <p:oleObj name="Equation" r:id="rId14" imgW="892080" imgH="157680" progId="Equation.DSMT4">
                  <p:embed/>
                  <p:pic>
                    <p:nvPicPr>
                      <p:cNvPr id="31" name="Object 7">
                        <a:extLst>
                          <a:ext uri="{FF2B5EF4-FFF2-40B4-BE49-F238E27FC236}">
                            <a16:creationId xmlns:a16="http://schemas.microsoft.com/office/drawing/2014/main" id="{9EB29361-A308-F5E5-2B19-21AF96CE09A7}"/>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551488" y="2532063"/>
                        <a:ext cx="2373312" cy="439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2" name="Text Box 5">
            <a:extLst>
              <a:ext uri="{FF2B5EF4-FFF2-40B4-BE49-F238E27FC236}">
                <a16:creationId xmlns:a16="http://schemas.microsoft.com/office/drawing/2014/main" id="{41E4A8AC-E585-D174-147E-5FABA8F49727}"/>
              </a:ext>
            </a:extLst>
          </p:cNvPr>
          <p:cNvSpPr txBox="1">
            <a:spLocks noChangeArrowheads="1"/>
          </p:cNvSpPr>
          <p:nvPr/>
        </p:nvSpPr>
        <p:spPr bwMode="auto">
          <a:xfrm>
            <a:off x="1060450" y="3484563"/>
            <a:ext cx="1784350" cy="519112"/>
          </a:xfrm>
          <a:prstGeom prst="rect">
            <a:avLst/>
          </a:prstGeom>
          <a:noFill/>
          <a:ln>
            <a:noFill/>
          </a:ln>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defRPr/>
            </a:pPr>
            <a:r>
              <a:rPr kumimoji="1" lang="zh-CN" altLang="en-US" sz="2800" dirty="0">
                <a:latin typeface="+mj-lt"/>
                <a:ea typeface="楷体_GB2312" pitchFamily="49" charset="-122"/>
                <a:sym typeface="Wingdings" panose="05000000000000000000" pitchFamily="2" charset="2"/>
              </a:rPr>
              <a:t>（</a:t>
            </a:r>
            <a:r>
              <a:rPr kumimoji="1" lang="en-US" altLang="zh-CN" sz="2800" dirty="0">
                <a:latin typeface="+mj-lt"/>
                <a:ea typeface="楷体_GB2312" pitchFamily="49" charset="-122"/>
                <a:sym typeface="Wingdings" panose="05000000000000000000" pitchFamily="2" charset="2"/>
              </a:rPr>
              <a:t>2</a:t>
            </a:r>
            <a:r>
              <a:rPr kumimoji="1" lang="zh-CN" altLang="en-US" sz="2800" dirty="0">
                <a:latin typeface="+mj-lt"/>
                <a:ea typeface="楷体_GB2312" pitchFamily="49" charset="-122"/>
                <a:sym typeface="Wingdings" panose="05000000000000000000" pitchFamily="2" charset="2"/>
              </a:rPr>
              <a:t>）</a:t>
            </a:r>
            <a:endParaRPr kumimoji="1" lang="en-US" altLang="zh-CN" sz="2800" dirty="0">
              <a:latin typeface="+mj-lt"/>
              <a:ea typeface="楷体_GB2312" pitchFamily="49" charset="-122"/>
            </a:endParaRPr>
          </a:p>
        </p:txBody>
      </p:sp>
      <p:graphicFrame>
        <p:nvGraphicFramePr>
          <p:cNvPr id="33" name="Object 7">
            <a:extLst>
              <a:ext uri="{FF2B5EF4-FFF2-40B4-BE49-F238E27FC236}">
                <a16:creationId xmlns:a16="http://schemas.microsoft.com/office/drawing/2014/main" id="{CCB95B62-3011-C558-6367-82AA0FD7AC3A}"/>
              </a:ext>
            </a:extLst>
          </p:cNvPr>
          <p:cNvGraphicFramePr>
            <a:graphicFrameLocks noChangeAspect="1"/>
          </p:cNvGraphicFramePr>
          <p:nvPr/>
        </p:nvGraphicFramePr>
        <p:xfrm>
          <a:off x="3678238" y="3225800"/>
          <a:ext cx="3678237" cy="1041400"/>
        </p:xfrm>
        <a:graphic>
          <a:graphicData uri="http://schemas.openxmlformats.org/presentationml/2006/ole">
            <mc:AlternateContent xmlns:mc="http://schemas.openxmlformats.org/markup-compatibility/2006">
              <mc:Choice xmlns:v="urn:schemas-microsoft-com:vml" Requires="v">
                <p:oleObj name="Equation" r:id="rId16" imgW="1297800" imgH="361800" progId="Equation.DSMT4">
                  <p:embed/>
                </p:oleObj>
              </mc:Choice>
              <mc:Fallback>
                <p:oleObj name="Equation" r:id="rId16" imgW="1297800" imgH="361800" progId="Equation.DSMT4">
                  <p:embed/>
                  <p:pic>
                    <p:nvPicPr>
                      <p:cNvPr id="33" name="Object 7">
                        <a:extLst>
                          <a:ext uri="{FF2B5EF4-FFF2-40B4-BE49-F238E27FC236}">
                            <a16:creationId xmlns:a16="http://schemas.microsoft.com/office/drawing/2014/main" id="{CCB95B62-3011-C558-6367-82AA0FD7AC3A}"/>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678238" y="3225800"/>
                        <a:ext cx="3678237" cy="104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4" name="Object 7">
            <a:extLst>
              <a:ext uri="{FF2B5EF4-FFF2-40B4-BE49-F238E27FC236}">
                <a16:creationId xmlns:a16="http://schemas.microsoft.com/office/drawing/2014/main" id="{C1E35A46-ED1B-4536-0F1E-D92D494D98F7}"/>
              </a:ext>
            </a:extLst>
          </p:cNvPr>
          <p:cNvGraphicFramePr>
            <a:graphicFrameLocks noChangeAspect="1"/>
          </p:cNvGraphicFramePr>
          <p:nvPr/>
        </p:nvGraphicFramePr>
        <p:xfrm>
          <a:off x="2241550" y="3294063"/>
          <a:ext cx="1158875" cy="927100"/>
        </p:xfrm>
        <a:graphic>
          <a:graphicData uri="http://schemas.openxmlformats.org/presentationml/2006/ole">
            <mc:AlternateContent xmlns:mc="http://schemas.openxmlformats.org/markup-compatibility/2006">
              <mc:Choice xmlns:v="urn:schemas-microsoft-com:vml" Requires="v">
                <p:oleObj name="Equation" r:id="rId18" imgW="370800" imgH="297360" progId="Equation.DSMT4">
                  <p:embed/>
                </p:oleObj>
              </mc:Choice>
              <mc:Fallback>
                <p:oleObj name="Equation" r:id="rId18" imgW="370800" imgH="297360" progId="Equation.DSMT4">
                  <p:embed/>
                  <p:pic>
                    <p:nvPicPr>
                      <p:cNvPr id="34" name="Object 7">
                        <a:extLst>
                          <a:ext uri="{FF2B5EF4-FFF2-40B4-BE49-F238E27FC236}">
                            <a16:creationId xmlns:a16="http://schemas.microsoft.com/office/drawing/2014/main" id="{C1E35A46-ED1B-4536-0F1E-D92D494D98F7}"/>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2241550" y="3294063"/>
                        <a:ext cx="1158875" cy="927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6" name="Object 7">
            <a:extLst>
              <a:ext uri="{FF2B5EF4-FFF2-40B4-BE49-F238E27FC236}">
                <a16:creationId xmlns:a16="http://schemas.microsoft.com/office/drawing/2014/main" id="{C33BEBBC-55F1-AC01-7B3E-EE3FD7E557EE}"/>
              </a:ext>
            </a:extLst>
          </p:cNvPr>
          <p:cNvGraphicFramePr>
            <a:graphicFrameLocks noChangeAspect="1"/>
          </p:cNvGraphicFramePr>
          <p:nvPr/>
        </p:nvGraphicFramePr>
        <p:xfrm>
          <a:off x="7848600" y="3316288"/>
          <a:ext cx="1335088" cy="904875"/>
        </p:xfrm>
        <a:graphic>
          <a:graphicData uri="http://schemas.openxmlformats.org/presentationml/2006/ole">
            <mc:AlternateContent xmlns:mc="http://schemas.openxmlformats.org/markup-compatibility/2006">
              <mc:Choice xmlns:v="urn:schemas-microsoft-com:vml" Requires="v">
                <p:oleObj name="Equation" r:id="rId8" imgW="469440" imgH="315000" progId="Equation.DSMT4">
                  <p:embed/>
                </p:oleObj>
              </mc:Choice>
              <mc:Fallback>
                <p:oleObj name="Equation" r:id="rId8" imgW="469440" imgH="315000" progId="Equation.DSMT4">
                  <p:embed/>
                  <p:pic>
                    <p:nvPicPr>
                      <p:cNvPr id="36" name="Object 7">
                        <a:extLst>
                          <a:ext uri="{FF2B5EF4-FFF2-40B4-BE49-F238E27FC236}">
                            <a16:creationId xmlns:a16="http://schemas.microsoft.com/office/drawing/2014/main" id="{C33BEBBC-55F1-AC01-7B3E-EE3FD7E557EE}"/>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848600" y="3316288"/>
                        <a:ext cx="1335088" cy="904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7" name="Object 7">
            <a:extLst>
              <a:ext uri="{FF2B5EF4-FFF2-40B4-BE49-F238E27FC236}">
                <a16:creationId xmlns:a16="http://schemas.microsoft.com/office/drawing/2014/main" id="{A6649150-B93F-F910-28F4-66F753D39604}"/>
              </a:ext>
            </a:extLst>
          </p:cNvPr>
          <p:cNvGraphicFramePr>
            <a:graphicFrameLocks noChangeAspect="1"/>
          </p:cNvGraphicFramePr>
          <p:nvPr/>
        </p:nvGraphicFramePr>
        <p:xfrm>
          <a:off x="2173288" y="4337050"/>
          <a:ext cx="1530350" cy="450850"/>
        </p:xfrm>
        <a:graphic>
          <a:graphicData uri="http://schemas.openxmlformats.org/presentationml/2006/ole">
            <mc:AlternateContent xmlns:mc="http://schemas.openxmlformats.org/markup-compatibility/2006">
              <mc:Choice xmlns:v="urn:schemas-microsoft-com:vml" Requires="v">
                <p:oleObj name="Equation" r:id="rId21" imgW="556200" imgH="157680" progId="Equation.DSMT4">
                  <p:embed/>
                </p:oleObj>
              </mc:Choice>
              <mc:Fallback>
                <p:oleObj name="Equation" r:id="rId21" imgW="556200" imgH="157680" progId="Equation.DSMT4">
                  <p:embed/>
                  <p:pic>
                    <p:nvPicPr>
                      <p:cNvPr id="37" name="Object 7">
                        <a:extLst>
                          <a:ext uri="{FF2B5EF4-FFF2-40B4-BE49-F238E27FC236}">
                            <a16:creationId xmlns:a16="http://schemas.microsoft.com/office/drawing/2014/main" id="{A6649150-B93F-F910-28F4-66F753D39604}"/>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2173288" y="4337050"/>
                        <a:ext cx="1530350"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8" name="Object 7">
            <a:extLst>
              <a:ext uri="{FF2B5EF4-FFF2-40B4-BE49-F238E27FC236}">
                <a16:creationId xmlns:a16="http://schemas.microsoft.com/office/drawing/2014/main" id="{770A76FD-8EA1-5770-FAC9-3DC3FC5AA8F3}"/>
              </a:ext>
            </a:extLst>
          </p:cNvPr>
          <p:cNvGraphicFramePr>
            <a:graphicFrameLocks noChangeAspect="1"/>
          </p:cNvGraphicFramePr>
          <p:nvPr/>
        </p:nvGraphicFramePr>
        <p:xfrm>
          <a:off x="3825875" y="4319588"/>
          <a:ext cx="5313363" cy="455612"/>
        </p:xfrm>
        <a:graphic>
          <a:graphicData uri="http://schemas.openxmlformats.org/presentationml/2006/ole">
            <mc:AlternateContent xmlns:mc="http://schemas.openxmlformats.org/markup-compatibility/2006">
              <mc:Choice xmlns:v="urn:schemas-microsoft-com:vml" Requires="v">
                <p:oleObj name="Equation" r:id="rId23" imgW="1923480" imgH="157680" progId="Equation.DSMT4">
                  <p:embed/>
                </p:oleObj>
              </mc:Choice>
              <mc:Fallback>
                <p:oleObj name="Equation" r:id="rId23" imgW="1923480" imgH="157680" progId="Equation.DSMT4">
                  <p:embed/>
                  <p:pic>
                    <p:nvPicPr>
                      <p:cNvPr id="38" name="Object 7">
                        <a:extLst>
                          <a:ext uri="{FF2B5EF4-FFF2-40B4-BE49-F238E27FC236}">
                            <a16:creationId xmlns:a16="http://schemas.microsoft.com/office/drawing/2014/main" id="{770A76FD-8EA1-5770-FAC9-3DC3FC5AA8F3}"/>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3825875" y="4319588"/>
                        <a:ext cx="5313363"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0" name="Object 7">
            <a:extLst>
              <a:ext uri="{FF2B5EF4-FFF2-40B4-BE49-F238E27FC236}">
                <a16:creationId xmlns:a16="http://schemas.microsoft.com/office/drawing/2014/main" id="{136F9C22-034C-0B92-D988-7685B7F2A7FB}"/>
              </a:ext>
            </a:extLst>
          </p:cNvPr>
          <p:cNvGraphicFramePr>
            <a:graphicFrameLocks noChangeAspect="1"/>
          </p:cNvGraphicFramePr>
          <p:nvPr/>
        </p:nvGraphicFramePr>
        <p:xfrm>
          <a:off x="9261475" y="4319588"/>
          <a:ext cx="1462088" cy="455612"/>
        </p:xfrm>
        <a:graphic>
          <a:graphicData uri="http://schemas.openxmlformats.org/presentationml/2006/ole">
            <mc:AlternateContent xmlns:mc="http://schemas.openxmlformats.org/markup-compatibility/2006">
              <mc:Choice xmlns:v="urn:schemas-microsoft-com:vml" Requires="v">
                <p:oleObj name="Equation" r:id="rId25" imgW="527400" imgH="157680" progId="Equation.DSMT4">
                  <p:embed/>
                </p:oleObj>
              </mc:Choice>
              <mc:Fallback>
                <p:oleObj name="Equation" r:id="rId25" imgW="527400" imgH="157680" progId="Equation.DSMT4">
                  <p:embed/>
                  <p:pic>
                    <p:nvPicPr>
                      <p:cNvPr id="40" name="Object 7">
                        <a:extLst>
                          <a:ext uri="{FF2B5EF4-FFF2-40B4-BE49-F238E27FC236}">
                            <a16:creationId xmlns:a16="http://schemas.microsoft.com/office/drawing/2014/main" id="{136F9C22-034C-0B92-D988-7685B7F2A7FB}"/>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9261475" y="4319588"/>
                        <a:ext cx="1462088"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1" name="Object 7">
            <a:extLst>
              <a:ext uri="{FF2B5EF4-FFF2-40B4-BE49-F238E27FC236}">
                <a16:creationId xmlns:a16="http://schemas.microsoft.com/office/drawing/2014/main" id="{56D7E27F-6ED2-C843-5FAB-7DBA295F237A}"/>
              </a:ext>
            </a:extLst>
          </p:cNvPr>
          <p:cNvGraphicFramePr>
            <a:graphicFrameLocks noChangeAspect="1"/>
          </p:cNvGraphicFramePr>
          <p:nvPr/>
        </p:nvGraphicFramePr>
        <p:xfrm>
          <a:off x="2278063" y="5029200"/>
          <a:ext cx="1328737" cy="455613"/>
        </p:xfrm>
        <a:graphic>
          <a:graphicData uri="http://schemas.openxmlformats.org/presentationml/2006/ole">
            <mc:AlternateContent xmlns:mc="http://schemas.openxmlformats.org/markup-compatibility/2006">
              <mc:Choice xmlns:v="urn:schemas-microsoft-com:vml" Requires="v">
                <p:oleObj name="Equation" r:id="rId27" imgW="475200" imgH="157680" progId="Equation.DSMT4">
                  <p:embed/>
                </p:oleObj>
              </mc:Choice>
              <mc:Fallback>
                <p:oleObj name="Equation" r:id="rId27" imgW="475200" imgH="157680" progId="Equation.DSMT4">
                  <p:embed/>
                  <p:pic>
                    <p:nvPicPr>
                      <p:cNvPr id="41" name="Object 7">
                        <a:extLst>
                          <a:ext uri="{FF2B5EF4-FFF2-40B4-BE49-F238E27FC236}">
                            <a16:creationId xmlns:a16="http://schemas.microsoft.com/office/drawing/2014/main" id="{56D7E27F-6ED2-C843-5FAB-7DBA295F237A}"/>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2278063" y="5029200"/>
                        <a:ext cx="1328737" cy="455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2" name="Object 7">
            <a:extLst>
              <a:ext uri="{FF2B5EF4-FFF2-40B4-BE49-F238E27FC236}">
                <a16:creationId xmlns:a16="http://schemas.microsoft.com/office/drawing/2014/main" id="{295D366E-921C-F614-F6E9-BD3C124B3CA7}"/>
              </a:ext>
            </a:extLst>
          </p:cNvPr>
          <p:cNvGraphicFramePr>
            <a:graphicFrameLocks noChangeAspect="1"/>
          </p:cNvGraphicFramePr>
          <p:nvPr/>
        </p:nvGraphicFramePr>
        <p:xfrm>
          <a:off x="3810000" y="5053013"/>
          <a:ext cx="1462088" cy="455612"/>
        </p:xfrm>
        <a:graphic>
          <a:graphicData uri="http://schemas.openxmlformats.org/presentationml/2006/ole">
            <mc:AlternateContent xmlns:mc="http://schemas.openxmlformats.org/markup-compatibility/2006">
              <mc:Choice xmlns:v="urn:schemas-microsoft-com:vml" Requires="v">
                <p:oleObj name="Equation" r:id="rId29" imgW="527400" imgH="157680" progId="Equation.DSMT4">
                  <p:embed/>
                </p:oleObj>
              </mc:Choice>
              <mc:Fallback>
                <p:oleObj name="Equation" r:id="rId29" imgW="527400" imgH="157680" progId="Equation.DSMT4">
                  <p:embed/>
                  <p:pic>
                    <p:nvPicPr>
                      <p:cNvPr id="42" name="Object 7">
                        <a:extLst>
                          <a:ext uri="{FF2B5EF4-FFF2-40B4-BE49-F238E27FC236}">
                            <a16:creationId xmlns:a16="http://schemas.microsoft.com/office/drawing/2014/main" id="{295D366E-921C-F614-F6E9-BD3C124B3CA7}"/>
                          </a:ext>
                        </a:extLst>
                      </p:cNvPr>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3810000" y="5053013"/>
                        <a:ext cx="1462088"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3" name="Object 7">
            <a:extLst>
              <a:ext uri="{FF2B5EF4-FFF2-40B4-BE49-F238E27FC236}">
                <a16:creationId xmlns:a16="http://schemas.microsoft.com/office/drawing/2014/main" id="{DAF24481-0BBB-C4D3-ACF5-636F2D1E2408}"/>
              </a:ext>
            </a:extLst>
          </p:cNvPr>
          <p:cNvGraphicFramePr>
            <a:graphicFrameLocks noChangeAspect="1"/>
          </p:cNvGraphicFramePr>
          <p:nvPr/>
        </p:nvGraphicFramePr>
        <p:xfrm>
          <a:off x="5873750" y="5062538"/>
          <a:ext cx="2193925" cy="438150"/>
        </p:xfrm>
        <a:graphic>
          <a:graphicData uri="http://schemas.openxmlformats.org/presentationml/2006/ole">
            <mc:AlternateContent xmlns:mc="http://schemas.openxmlformats.org/markup-compatibility/2006">
              <mc:Choice xmlns:v="urn:schemas-microsoft-com:vml" Requires="v">
                <p:oleObj name="Equation" r:id="rId31" imgW="822600" imgH="157680" progId="Equation.DSMT4">
                  <p:embed/>
                </p:oleObj>
              </mc:Choice>
              <mc:Fallback>
                <p:oleObj name="Equation" r:id="rId31" imgW="822600" imgH="157680" progId="Equation.DSMT4">
                  <p:embed/>
                  <p:pic>
                    <p:nvPicPr>
                      <p:cNvPr id="43" name="Object 7">
                        <a:extLst>
                          <a:ext uri="{FF2B5EF4-FFF2-40B4-BE49-F238E27FC236}">
                            <a16:creationId xmlns:a16="http://schemas.microsoft.com/office/drawing/2014/main" id="{DAF24481-0BBB-C4D3-ACF5-636F2D1E2408}"/>
                          </a:ext>
                        </a:extLst>
                      </p:cNvPr>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5873750" y="5062538"/>
                        <a:ext cx="2193925"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4" name="Text Box 5">
            <a:extLst>
              <a:ext uri="{FF2B5EF4-FFF2-40B4-BE49-F238E27FC236}">
                <a16:creationId xmlns:a16="http://schemas.microsoft.com/office/drawing/2014/main" id="{22A0919D-76B8-CB2B-D9A9-31B5A8BA21A2}"/>
              </a:ext>
            </a:extLst>
          </p:cNvPr>
          <p:cNvSpPr txBox="1">
            <a:spLocks noChangeArrowheads="1"/>
          </p:cNvSpPr>
          <p:nvPr/>
        </p:nvSpPr>
        <p:spPr bwMode="auto">
          <a:xfrm>
            <a:off x="1074738" y="5634038"/>
            <a:ext cx="1784350" cy="519112"/>
          </a:xfrm>
          <a:prstGeom prst="rect">
            <a:avLst/>
          </a:prstGeom>
          <a:noFill/>
          <a:ln>
            <a:noFill/>
          </a:ln>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defRPr/>
            </a:pPr>
            <a:r>
              <a:rPr kumimoji="1" lang="zh-CN" altLang="en-US" sz="2800" dirty="0">
                <a:latin typeface="+mj-lt"/>
                <a:ea typeface="楷体_GB2312" pitchFamily="49" charset="-122"/>
                <a:sym typeface="Wingdings" panose="05000000000000000000" pitchFamily="2" charset="2"/>
              </a:rPr>
              <a:t>（</a:t>
            </a:r>
            <a:r>
              <a:rPr kumimoji="1" lang="en-US" altLang="zh-CN" sz="2800" dirty="0">
                <a:latin typeface="+mj-lt"/>
                <a:ea typeface="楷体_GB2312" pitchFamily="49" charset="-122"/>
                <a:sym typeface="Wingdings" panose="05000000000000000000" pitchFamily="2" charset="2"/>
              </a:rPr>
              <a:t>3</a:t>
            </a:r>
            <a:r>
              <a:rPr kumimoji="1" lang="zh-CN" altLang="en-US" sz="2800" dirty="0">
                <a:latin typeface="+mj-lt"/>
                <a:ea typeface="楷体_GB2312" pitchFamily="49" charset="-122"/>
                <a:sym typeface="Wingdings" panose="05000000000000000000" pitchFamily="2" charset="2"/>
              </a:rPr>
              <a:t>）</a:t>
            </a:r>
            <a:endParaRPr kumimoji="1" lang="en-US" altLang="zh-CN" sz="2800" dirty="0">
              <a:latin typeface="+mj-lt"/>
              <a:ea typeface="楷体_GB2312" pitchFamily="49" charset="-122"/>
            </a:endParaRPr>
          </a:p>
        </p:txBody>
      </p:sp>
      <p:graphicFrame>
        <p:nvGraphicFramePr>
          <p:cNvPr id="45" name="Object 7">
            <a:extLst>
              <a:ext uri="{FF2B5EF4-FFF2-40B4-BE49-F238E27FC236}">
                <a16:creationId xmlns:a16="http://schemas.microsoft.com/office/drawing/2014/main" id="{53D9EA49-DB34-9DF9-B0BC-1E0DD74CEDE7}"/>
              </a:ext>
            </a:extLst>
          </p:cNvPr>
          <p:cNvGraphicFramePr>
            <a:graphicFrameLocks noChangeAspect="1"/>
          </p:cNvGraphicFramePr>
          <p:nvPr/>
        </p:nvGraphicFramePr>
        <p:xfrm>
          <a:off x="2189163" y="5762625"/>
          <a:ext cx="2117725" cy="438150"/>
        </p:xfrm>
        <a:graphic>
          <a:graphicData uri="http://schemas.openxmlformats.org/presentationml/2006/ole">
            <mc:AlternateContent xmlns:mc="http://schemas.openxmlformats.org/markup-compatibility/2006">
              <mc:Choice xmlns:v="urn:schemas-microsoft-com:vml" Requires="v">
                <p:oleObj name="Equation" r:id="rId33" imgW="793800" imgH="157680" progId="Equation.DSMT4">
                  <p:embed/>
                </p:oleObj>
              </mc:Choice>
              <mc:Fallback>
                <p:oleObj name="Equation" r:id="rId33" imgW="793800" imgH="157680" progId="Equation.DSMT4">
                  <p:embed/>
                  <p:pic>
                    <p:nvPicPr>
                      <p:cNvPr id="45" name="Object 7">
                        <a:extLst>
                          <a:ext uri="{FF2B5EF4-FFF2-40B4-BE49-F238E27FC236}">
                            <a16:creationId xmlns:a16="http://schemas.microsoft.com/office/drawing/2014/main" id="{53D9EA49-DB34-9DF9-B0BC-1E0DD74CEDE7}"/>
                          </a:ext>
                        </a:extLst>
                      </p:cNvPr>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2189163" y="5762625"/>
                        <a:ext cx="2117725"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8437"/>
                                        </p:tgtEl>
                                        <p:attrNameLst>
                                          <p:attrName>style.visibility</p:attrName>
                                        </p:attrNameLst>
                                      </p:cBhvr>
                                      <p:to>
                                        <p:strVal val="visible"/>
                                      </p:to>
                                    </p:set>
                                    <p:animEffect transition="in" filter="wipe(left)">
                                      <p:cBhvr>
                                        <p:cTn id="7" dur="500"/>
                                        <p:tgtEl>
                                          <p:spTgt spid="1843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wipe(left)">
                                      <p:cBhvr>
                                        <p:cTn id="12" dur="500"/>
                                        <p:tgtEl>
                                          <p:spTgt spid="2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wipe(left)">
                                      <p:cBhvr>
                                        <p:cTn id="17" dur="500"/>
                                        <p:tgtEl>
                                          <p:spTgt spid="24"/>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wipe(left)">
                                      <p:cBhvr>
                                        <p:cTn id="22" dur="500"/>
                                        <p:tgtEl>
                                          <p:spTgt spid="27"/>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28"/>
                                        </p:tgtEl>
                                        <p:attrNameLst>
                                          <p:attrName>style.visibility</p:attrName>
                                        </p:attrNameLst>
                                      </p:cBhvr>
                                      <p:to>
                                        <p:strVal val="visible"/>
                                      </p:to>
                                    </p:set>
                                    <p:animEffect transition="in" filter="wipe(left)">
                                      <p:cBhvr>
                                        <p:cTn id="27" dur="500"/>
                                        <p:tgtEl>
                                          <p:spTgt spid="28"/>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nodeType="clickEffect">
                                  <p:stCondLst>
                                    <p:cond delay="0"/>
                                  </p:stCondLst>
                                  <p:childTnLst>
                                    <p:set>
                                      <p:cBhvr>
                                        <p:cTn id="31" dur="1" fill="hold">
                                          <p:stCondLst>
                                            <p:cond delay="0"/>
                                          </p:stCondLst>
                                        </p:cTn>
                                        <p:tgtEl>
                                          <p:spTgt spid="29"/>
                                        </p:tgtEl>
                                        <p:attrNameLst>
                                          <p:attrName>style.visibility</p:attrName>
                                        </p:attrNameLst>
                                      </p:cBhvr>
                                      <p:to>
                                        <p:strVal val="visible"/>
                                      </p:to>
                                    </p:set>
                                    <p:animEffect transition="in" filter="wipe(left)">
                                      <p:cBhvr>
                                        <p:cTn id="32" dur="500"/>
                                        <p:tgtEl>
                                          <p:spTgt spid="29"/>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nodeType="clickEffect">
                                  <p:stCondLst>
                                    <p:cond delay="0"/>
                                  </p:stCondLst>
                                  <p:childTnLst>
                                    <p:set>
                                      <p:cBhvr>
                                        <p:cTn id="36" dur="1" fill="hold">
                                          <p:stCondLst>
                                            <p:cond delay="0"/>
                                          </p:stCondLst>
                                        </p:cTn>
                                        <p:tgtEl>
                                          <p:spTgt spid="31"/>
                                        </p:tgtEl>
                                        <p:attrNameLst>
                                          <p:attrName>style.visibility</p:attrName>
                                        </p:attrNameLst>
                                      </p:cBhvr>
                                      <p:to>
                                        <p:strVal val="visible"/>
                                      </p:to>
                                    </p:set>
                                    <p:animEffect transition="in" filter="wipe(left)">
                                      <p:cBhvr>
                                        <p:cTn id="37" dur="500"/>
                                        <p:tgtEl>
                                          <p:spTgt spid="31"/>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32"/>
                                        </p:tgtEl>
                                        <p:attrNameLst>
                                          <p:attrName>style.visibility</p:attrName>
                                        </p:attrNameLst>
                                      </p:cBhvr>
                                      <p:to>
                                        <p:strVal val="visible"/>
                                      </p:to>
                                    </p:set>
                                    <p:animEffect transition="in" filter="wipe(left)">
                                      <p:cBhvr>
                                        <p:cTn id="42" dur="500"/>
                                        <p:tgtEl>
                                          <p:spTgt spid="32"/>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8" fill="hold" nodeType="clickEffect">
                                  <p:stCondLst>
                                    <p:cond delay="0"/>
                                  </p:stCondLst>
                                  <p:childTnLst>
                                    <p:set>
                                      <p:cBhvr>
                                        <p:cTn id="46" dur="1" fill="hold">
                                          <p:stCondLst>
                                            <p:cond delay="0"/>
                                          </p:stCondLst>
                                        </p:cTn>
                                        <p:tgtEl>
                                          <p:spTgt spid="34"/>
                                        </p:tgtEl>
                                        <p:attrNameLst>
                                          <p:attrName>style.visibility</p:attrName>
                                        </p:attrNameLst>
                                      </p:cBhvr>
                                      <p:to>
                                        <p:strVal val="visible"/>
                                      </p:to>
                                    </p:set>
                                    <p:animEffect transition="in" filter="wipe(left)">
                                      <p:cBhvr>
                                        <p:cTn id="47" dur="500"/>
                                        <p:tgtEl>
                                          <p:spTgt spid="34"/>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8" fill="hold" nodeType="clickEffect">
                                  <p:stCondLst>
                                    <p:cond delay="0"/>
                                  </p:stCondLst>
                                  <p:childTnLst>
                                    <p:set>
                                      <p:cBhvr>
                                        <p:cTn id="51" dur="1" fill="hold">
                                          <p:stCondLst>
                                            <p:cond delay="0"/>
                                          </p:stCondLst>
                                        </p:cTn>
                                        <p:tgtEl>
                                          <p:spTgt spid="33"/>
                                        </p:tgtEl>
                                        <p:attrNameLst>
                                          <p:attrName>style.visibility</p:attrName>
                                        </p:attrNameLst>
                                      </p:cBhvr>
                                      <p:to>
                                        <p:strVal val="visible"/>
                                      </p:to>
                                    </p:set>
                                    <p:animEffect transition="in" filter="wipe(left)">
                                      <p:cBhvr>
                                        <p:cTn id="52" dur="500"/>
                                        <p:tgtEl>
                                          <p:spTgt spid="33"/>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22" presetClass="entr" presetSubtype="8" fill="hold" nodeType="clickEffect">
                                  <p:stCondLst>
                                    <p:cond delay="0"/>
                                  </p:stCondLst>
                                  <p:childTnLst>
                                    <p:set>
                                      <p:cBhvr>
                                        <p:cTn id="56" dur="1" fill="hold">
                                          <p:stCondLst>
                                            <p:cond delay="0"/>
                                          </p:stCondLst>
                                        </p:cTn>
                                        <p:tgtEl>
                                          <p:spTgt spid="36"/>
                                        </p:tgtEl>
                                        <p:attrNameLst>
                                          <p:attrName>style.visibility</p:attrName>
                                        </p:attrNameLst>
                                      </p:cBhvr>
                                      <p:to>
                                        <p:strVal val="visible"/>
                                      </p:to>
                                    </p:set>
                                    <p:animEffect transition="in" filter="wipe(left)">
                                      <p:cBhvr>
                                        <p:cTn id="57" dur="500"/>
                                        <p:tgtEl>
                                          <p:spTgt spid="36"/>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22" presetClass="entr" presetSubtype="8" fill="hold" nodeType="clickEffect">
                                  <p:stCondLst>
                                    <p:cond delay="0"/>
                                  </p:stCondLst>
                                  <p:childTnLst>
                                    <p:set>
                                      <p:cBhvr>
                                        <p:cTn id="61" dur="1" fill="hold">
                                          <p:stCondLst>
                                            <p:cond delay="0"/>
                                          </p:stCondLst>
                                        </p:cTn>
                                        <p:tgtEl>
                                          <p:spTgt spid="37"/>
                                        </p:tgtEl>
                                        <p:attrNameLst>
                                          <p:attrName>style.visibility</p:attrName>
                                        </p:attrNameLst>
                                      </p:cBhvr>
                                      <p:to>
                                        <p:strVal val="visible"/>
                                      </p:to>
                                    </p:set>
                                    <p:animEffect transition="in" filter="wipe(left)">
                                      <p:cBhvr>
                                        <p:cTn id="62" dur="500"/>
                                        <p:tgtEl>
                                          <p:spTgt spid="37"/>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22" presetClass="entr" presetSubtype="8" fill="hold" nodeType="clickEffect">
                                  <p:stCondLst>
                                    <p:cond delay="0"/>
                                  </p:stCondLst>
                                  <p:childTnLst>
                                    <p:set>
                                      <p:cBhvr>
                                        <p:cTn id="66" dur="1" fill="hold">
                                          <p:stCondLst>
                                            <p:cond delay="0"/>
                                          </p:stCondLst>
                                        </p:cTn>
                                        <p:tgtEl>
                                          <p:spTgt spid="38"/>
                                        </p:tgtEl>
                                        <p:attrNameLst>
                                          <p:attrName>style.visibility</p:attrName>
                                        </p:attrNameLst>
                                      </p:cBhvr>
                                      <p:to>
                                        <p:strVal val="visible"/>
                                      </p:to>
                                    </p:set>
                                    <p:animEffect transition="in" filter="wipe(left)">
                                      <p:cBhvr>
                                        <p:cTn id="67" dur="500"/>
                                        <p:tgtEl>
                                          <p:spTgt spid="38"/>
                                        </p:tgtEl>
                                      </p:cBhvr>
                                    </p:animEffect>
                                  </p:childTnLst>
                                </p:cTn>
                              </p:par>
                            </p:childTnLst>
                          </p:cTn>
                        </p:par>
                      </p:childTnLst>
                    </p:cTn>
                  </p:par>
                  <p:par>
                    <p:cTn id="68" fill="hold" nodeType="clickPar">
                      <p:stCondLst>
                        <p:cond delay="indefinite"/>
                      </p:stCondLst>
                      <p:childTnLst>
                        <p:par>
                          <p:cTn id="69" fill="hold" nodeType="withGroup">
                            <p:stCondLst>
                              <p:cond delay="0"/>
                            </p:stCondLst>
                            <p:childTnLst>
                              <p:par>
                                <p:cTn id="70" presetID="22" presetClass="entr" presetSubtype="8" fill="hold" nodeType="clickEffect">
                                  <p:stCondLst>
                                    <p:cond delay="0"/>
                                  </p:stCondLst>
                                  <p:childTnLst>
                                    <p:set>
                                      <p:cBhvr>
                                        <p:cTn id="71" dur="1" fill="hold">
                                          <p:stCondLst>
                                            <p:cond delay="0"/>
                                          </p:stCondLst>
                                        </p:cTn>
                                        <p:tgtEl>
                                          <p:spTgt spid="40"/>
                                        </p:tgtEl>
                                        <p:attrNameLst>
                                          <p:attrName>style.visibility</p:attrName>
                                        </p:attrNameLst>
                                      </p:cBhvr>
                                      <p:to>
                                        <p:strVal val="visible"/>
                                      </p:to>
                                    </p:set>
                                    <p:animEffect transition="in" filter="wipe(left)">
                                      <p:cBhvr>
                                        <p:cTn id="72" dur="500"/>
                                        <p:tgtEl>
                                          <p:spTgt spid="40"/>
                                        </p:tgtEl>
                                      </p:cBhvr>
                                    </p:animEffect>
                                  </p:childTnLst>
                                </p:cTn>
                              </p:par>
                            </p:childTnLst>
                          </p:cTn>
                        </p:par>
                      </p:childTnLst>
                    </p:cTn>
                  </p:par>
                  <p:par>
                    <p:cTn id="73" fill="hold" nodeType="clickPar">
                      <p:stCondLst>
                        <p:cond delay="indefinite"/>
                      </p:stCondLst>
                      <p:childTnLst>
                        <p:par>
                          <p:cTn id="74" fill="hold" nodeType="withGroup">
                            <p:stCondLst>
                              <p:cond delay="0"/>
                            </p:stCondLst>
                            <p:childTnLst>
                              <p:par>
                                <p:cTn id="75" presetID="22" presetClass="entr" presetSubtype="8" fill="hold" nodeType="clickEffect">
                                  <p:stCondLst>
                                    <p:cond delay="0"/>
                                  </p:stCondLst>
                                  <p:childTnLst>
                                    <p:set>
                                      <p:cBhvr>
                                        <p:cTn id="76" dur="1" fill="hold">
                                          <p:stCondLst>
                                            <p:cond delay="0"/>
                                          </p:stCondLst>
                                        </p:cTn>
                                        <p:tgtEl>
                                          <p:spTgt spid="41"/>
                                        </p:tgtEl>
                                        <p:attrNameLst>
                                          <p:attrName>style.visibility</p:attrName>
                                        </p:attrNameLst>
                                      </p:cBhvr>
                                      <p:to>
                                        <p:strVal val="visible"/>
                                      </p:to>
                                    </p:set>
                                    <p:animEffect transition="in" filter="wipe(left)">
                                      <p:cBhvr>
                                        <p:cTn id="77" dur="500"/>
                                        <p:tgtEl>
                                          <p:spTgt spid="41"/>
                                        </p:tgtEl>
                                      </p:cBhvr>
                                    </p:animEffect>
                                  </p:childTnLst>
                                </p:cTn>
                              </p:par>
                            </p:childTnLst>
                          </p:cTn>
                        </p:par>
                      </p:childTnLst>
                    </p:cTn>
                  </p:par>
                  <p:par>
                    <p:cTn id="78" fill="hold" nodeType="clickPar">
                      <p:stCondLst>
                        <p:cond delay="indefinite"/>
                      </p:stCondLst>
                      <p:childTnLst>
                        <p:par>
                          <p:cTn id="79" fill="hold" nodeType="withGroup">
                            <p:stCondLst>
                              <p:cond delay="0"/>
                            </p:stCondLst>
                            <p:childTnLst>
                              <p:par>
                                <p:cTn id="80" presetID="22" presetClass="entr" presetSubtype="8" fill="hold" nodeType="clickEffect">
                                  <p:stCondLst>
                                    <p:cond delay="0"/>
                                  </p:stCondLst>
                                  <p:childTnLst>
                                    <p:set>
                                      <p:cBhvr>
                                        <p:cTn id="81" dur="1" fill="hold">
                                          <p:stCondLst>
                                            <p:cond delay="0"/>
                                          </p:stCondLst>
                                        </p:cTn>
                                        <p:tgtEl>
                                          <p:spTgt spid="42"/>
                                        </p:tgtEl>
                                        <p:attrNameLst>
                                          <p:attrName>style.visibility</p:attrName>
                                        </p:attrNameLst>
                                      </p:cBhvr>
                                      <p:to>
                                        <p:strVal val="visible"/>
                                      </p:to>
                                    </p:set>
                                    <p:animEffect transition="in" filter="wipe(left)">
                                      <p:cBhvr>
                                        <p:cTn id="82" dur="500"/>
                                        <p:tgtEl>
                                          <p:spTgt spid="42"/>
                                        </p:tgtEl>
                                      </p:cBhvr>
                                    </p:animEffect>
                                  </p:childTnLst>
                                </p:cTn>
                              </p:par>
                            </p:childTnLst>
                          </p:cTn>
                        </p:par>
                      </p:childTnLst>
                    </p:cTn>
                  </p:par>
                  <p:par>
                    <p:cTn id="83" fill="hold" nodeType="clickPar">
                      <p:stCondLst>
                        <p:cond delay="indefinite"/>
                      </p:stCondLst>
                      <p:childTnLst>
                        <p:par>
                          <p:cTn id="84" fill="hold" nodeType="withGroup">
                            <p:stCondLst>
                              <p:cond delay="0"/>
                            </p:stCondLst>
                            <p:childTnLst>
                              <p:par>
                                <p:cTn id="85" presetID="22" presetClass="entr" presetSubtype="8" fill="hold" nodeType="clickEffect">
                                  <p:stCondLst>
                                    <p:cond delay="0"/>
                                  </p:stCondLst>
                                  <p:childTnLst>
                                    <p:set>
                                      <p:cBhvr>
                                        <p:cTn id="86" dur="1" fill="hold">
                                          <p:stCondLst>
                                            <p:cond delay="0"/>
                                          </p:stCondLst>
                                        </p:cTn>
                                        <p:tgtEl>
                                          <p:spTgt spid="43"/>
                                        </p:tgtEl>
                                        <p:attrNameLst>
                                          <p:attrName>style.visibility</p:attrName>
                                        </p:attrNameLst>
                                      </p:cBhvr>
                                      <p:to>
                                        <p:strVal val="visible"/>
                                      </p:to>
                                    </p:set>
                                    <p:animEffect transition="in" filter="wipe(left)">
                                      <p:cBhvr>
                                        <p:cTn id="87" dur="500"/>
                                        <p:tgtEl>
                                          <p:spTgt spid="43"/>
                                        </p:tgtEl>
                                      </p:cBhvr>
                                    </p:animEffect>
                                  </p:childTnLst>
                                </p:cTn>
                              </p:par>
                            </p:childTnLst>
                          </p:cTn>
                        </p:par>
                      </p:childTnLst>
                    </p:cTn>
                  </p:par>
                  <p:par>
                    <p:cTn id="88" fill="hold" nodeType="clickPar">
                      <p:stCondLst>
                        <p:cond delay="indefinite"/>
                      </p:stCondLst>
                      <p:childTnLst>
                        <p:par>
                          <p:cTn id="89" fill="hold" nodeType="withGroup">
                            <p:stCondLst>
                              <p:cond delay="0"/>
                            </p:stCondLst>
                            <p:childTnLst>
                              <p:par>
                                <p:cTn id="90" presetID="22" presetClass="entr" presetSubtype="8" fill="hold" grpId="0" nodeType="clickEffect">
                                  <p:stCondLst>
                                    <p:cond delay="0"/>
                                  </p:stCondLst>
                                  <p:childTnLst>
                                    <p:set>
                                      <p:cBhvr>
                                        <p:cTn id="91" dur="1" fill="hold">
                                          <p:stCondLst>
                                            <p:cond delay="0"/>
                                          </p:stCondLst>
                                        </p:cTn>
                                        <p:tgtEl>
                                          <p:spTgt spid="44"/>
                                        </p:tgtEl>
                                        <p:attrNameLst>
                                          <p:attrName>style.visibility</p:attrName>
                                        </p:attrNameLst>
                                      </p:cBhvr>
                                      <p:to>
                                        <p:strVal val="visible"/>
                                      </p:to>
                                    </p:set>
                                    <p:animEffect transition="in" filter="wipe(left)">
                                      <p:cBhvr>
                                        <p:cTn id="92" dur="500"/>
                                        <p:tgtEl>
                                          <p:spTgt spid="44"/>
                                        </p:tgtEl>
                                      </p:cBhvr>
                                    </p:animEffect>
                                  </p:childTnLst>
                                </p:cTn>
                              </p:par>
                            </p:childTnLst>
                          </p:cTn>
                        </p:par>
                      </p:childTnLst>
                    </p:cTn>
                  </p:par>
                  <p:par>
                    <p:cTn id="93" fill="hold" nodeType="clickPar">
                      <p:stCondLst>
                        <p:cond delay="indefinite"/>
                      </p:stCondLst>
                      <p:childTnLst>
                        <p:par>
                          <p:cTn id="94" fill="hold" nodeType="withGroup">
                            <p:stCondLst>
                              <p:cond delay="0"/>
                            </p:stCondLst>
                            <p:childTnLst>
                              <p:par>
                                <p:cTn id="95" presetID="22" presetClass="entr" presetSubtype="8" fill="hold" nodeType="clickEffect">
                                  <p:stCondLst>
                                    <p:cond delay="0"/>
                                  </p:stCondLst>
                                  <p:childTnLst>
                                    <p:set>
                                      <p:cBhvr>
                                        <p:cTn id="96" dur="1" fill="hold">
                                          <p:stCondLst>
                                            <p:cond delay="0"/>
                                          </p:stCondLst>
                                        </p:cTn>
                                        <p:tgtEl>
                                          <p:spTgt spid="45"/>
                                        </p:tgtEl>
                                        <p:attrNameLst>
                                          <p:attrName>style.visibility</p:attrName>
                                        </p:attrNameLst>
                                      </p:cBhvr>
                                      <p:to>
                                        <p:strVal val="visible"/>
                                      </p:to>
                                    </p:set>
                                    <p:animEffect transition="in" filter="wipe(left)">
                                      <p:cBhvr>
                                        <p:cTn id="97"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7" grpId="0" autoUpdateAnimBg="0"/>
      <p:bldP spid="32" grpId="0" autoUpdateAnimBg="0"/>
      <p:bldP spid="44" grpId="0" autoUpdateAnimBg="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a:extLst>
              <a:ext uri="{FF2B5EF4-FFF2-40B4-BE49-F238E27FC236}">
                <a16:creationId xmlns:a16="http://schemas.microsoft.com/office/drawing/2014/main" id="{EAF37987-9A1F-042D-76AF-7A6199BFF70F}"/>
              </a:ext>
            </a:extLst>
          </p:cNvPr>
          <p:cNvSpPr>
            <a:spLocks noGrp="1" noChangeArrowheads="1"/>
          </p:cNvSpPr>
          <p:nvPr>
            <p:ph type="title" idx="4294967295"/>
          </p:nvPr>
        </p:nvSpPr>
        <p:spPr>
          <a:xfrm>
            <a:off x="1524000" y="398463"/>
            <a:ext cx="990600" cy="533400"/>
          </a:xfrm>
        </p:spPr>
        <p:txBody>
          <a:bodyPr/>
          <a:lstStyle/>
          <a:p>
            <a:pPr algn="l" eaLnBrk="1" hangingPunct="1"/>
            <a:r>
              <a:rPr lang="zh-CN" altLang="en-US" sz="2800" b="1">
                <a:solidFill>
                  <a:schemeClr val="accent2"/>
                </a:solidFill>
                <a:ea typeface="楷体_GB2312" pitchFamily="49" charset="-122"/>
              </a:rPr>
              <a:t>例</a:t>
            </a:r>
            <a:r>
              <a:rPr lang="en-US" altLang="zh-CN" sz="2800" b="1">
                <a:solidFill>
                  <a:schemeClr val="accent2"/>
                </a:solidFill>
                <a:ea typeface="楷体_GB2312" pitchFamily="49" charset="-122"/>
              </a:rPr>
              <a:t>2.</a:t>
            </a:r>
            <a:endParaRPr lang="en-US" altLang="zh-CN" sz="2800">
              <a:solidFill>
                <a:schemeClr val="accent2"/>
              </a:solidFill>
              <a:ea typeface="楷体_GB2312" pitchFamily="49" charset="-122"/>
            </a:endParaRPr>
          </a:p>
        </p:txBody>
      </p:sp>
      <p:graphicFrame>
        <p:nvGraphicFramePr>
          <p:cNvPr id="39939" name="Object 3">
            <a:extLst>
              <a:ext uri="{FF2B5EF4-FFF2-40B4-BE49-F238E27FC236}">
                <a16:creationId xmlns:a16="http://schemas.microsoft.com/office/drawing/2014/main" id="{6F9F339D-786D-7A73-7664-7D20E9FBC31C}"/>
              </a:ext>
            </a:extLst>
          </p:cNvPr>
          <p:cNvGraphicFramePr>
            <a:graphicFrameLocks noChangeAspect="1"/>
          </p:cNvGraphicFramePr>
          <p:nvPr/>
        </p:nvGraphicFramePr>
        <p:xfrm>
          <a:off x="2971800" y="177800"/>
          <a:ext cx="3416300" cy="1041400"/>
        </p:xfrm>
        <a:graphic>
          <a:graphicData uri="http://schemas.openxmlformats.org/presentationml/2006/ole">
            <mc:AlternateContent xmlns:mc="http://schemas.openxmlformats.org/markup-compatibility/2006">
              <mc:Choice xmlns:v="urn:schemas-microsoft-com:vml" Requires="v">
                <p:oleObj name="Equation" r:id="rId2" imgW="3314851" imgH="946218" progId="Equation.3">
                  <p:embed/>
                </p:oleObj>
              </mc:Choice>
              <mc:Fallback>
                <p:oleObj name="Equation" r:id="rId2" imgW="3314851" imgH="946218" progId="Equation.3">
                  <p:embed/>
                  <p:pic>
                    <p:nvPicPr>
                      <p:cNvPr id="39939" name="Object 3">
                        <a:extLst>
                          <a:ext uri="{FF2B5EF4-FFF2-40B4-BE49-F238E27FC236}">
                            <a16:creationId xmlns:a16="http://schemas.microsoft.com/office/drawing/2014/main" id="{6F9F339D-786D-7A73-7664-7D20E9FBC31C}"/>
                          </a:ext>
                        </a:extLst>
                      </p:cNvPr>
                      <p:cNvPicPr>
                        <a:picLocks noChangeAspect="1" noChangeArrowheads="1"/>
                      </p:cNvPicPr>
                      <p:nvPr/>
                    </p:nvPicPr>
                    <p:blipFill>
                      <a:blip r:embed="rId3">
                        <a:grayscl/>
                        <a:biLevel thresh="50000"/>
                        <a:extLst>
                          <a:ext uri="{28A0092B-C50C-407E-A947-70E740481C1C}">
                            <a14:useLocalDpi xmlns:a14="http://schemas.microsoft.com/office/drawing/2010/main" val="0"/>
                          </a:ext>
                        </a:extLst>
                      </a:blip>
                      <a:srcRect/>
                      <a:stretch>
                        <a:fillRect/>
                      </a:stretch>
                    </p:blipFill>
                    <p:spPr bwMode="auto">
                      <a:xfrm>
                        <a:off x="2971800" y="177800"/>
                        <a:ext cx="3416300" cy="1041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9940" name="Text Box 4">
            <a:extLst>
              <a:ext uri="{FF2B5EF4-FFF2-40B4-BE49-F238E27FC236}">
                <a16:creationId xmlns:a16="http://schemas.microsoft.com/office/drawing/2014/main" id="{5046C495-D682-8C26-DDA6-8887A92BD4E4}"/>
              </a:ext>
            </a:extLst>
          </p:cNvPr>
          <p:cNvSpPr txBox="1">
            <a:spLocks noChangeArrowheads="1"/>
          </p:cNvSpPr>
          <p:nvPr/>
        </p:nvSpPr>
        <p:spPr bwMode="auto">
          <a:xfrm>
            <a:off x="6389688" y="352425"/>
            <a:ext cx="2514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zh-CN" altLang="en-US" sz="2800">
                <a:latin typeface="Times New Roman" panose="02020603050405020304" pitchFamily="18" charset="0"/>
                <a:ea typeface="楷体_GB2312" pitchFamily="49" charset="-122"/>
              </a:rPr>
              <a:t>的收敛半径 </a:t>
            </a:r>
            <a:r>
              <a:rPr kumimoji="1" lang="en-US" altLang="zh-CN" sz="2800">
                <a:latin typeface="Times New Roman" panose="02020603050405020304" pitchFamily="18" charset="0"/>
                <a:ea typeface="楷体_GB2312" pitchFamily="49" charset="-122"/>
              </a:rPr>
              <a:t>.</a:t>
            </a:r>
          </a:p>
        </p:txBody>
      </p:sp>
      <p:sp>
        <p:nvSpPr>
          <p:cNvPr id="18437" name="Text Box 5">
            <a:extLst>
              <a:ext uri="{FF2B5EF4-FFF2-40B4-BE49-F238E27FC236}">
                <a16:creationId xmlns:a16="http://schemas.microsoft.com/office/drawing/2014/main" id="{D74FA9AE-67D9-6558-3D49-F7A1B5377699}"/>
              </a:ext>
            </a:extLst>
          </p:cNvPr>
          <p:cNvSpPr txBox="1">
            <a:spLocks noChangeArrowheads="1"/>
          </p:cNvSpPr>
          <p:nvPr/>
        </p:nvSpPr>
        <p:spPr bwMode="auto">
          <a:xfrm>
            <a:off x="1524000" y="1196975"/>
            <a:ext cx="68580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zh-CN" altLang="en-US" sz="2800" b="1">
                <a:solidFill>
                  <a:schemeClr val="accent2"/>
                </a:solidFill>
                <a:latin typeface="Times New Roman" panose="02020603050405020304" pitchFamily="18" charset="0"/>
                <a:ea typeface="楷体_GB2312" pitchFamily="49" charset="-122"/>
              </a:rPr>
              <a:t>解</a:t>
            </a:r>
            <a:r>
              <a:rPr kumimoji="1" lang="en-US" altLang="zh-CN" sz="2800" b="1">
                <a:solidFill>
                  <a:schemeClr val="accent2"/>
                </a:solidFill>
                <a:latin typeface="Times New Roman" panose="02020603050405020304" pitchFamily="18" charset="0"/>
                <a:ea typeface="楷体_GB2312" pitchFamily="49" charset="-122"/>
              </a:rPr>
              <a:t>:</a:t>
            </a:r>
            <a:r>
              <a:rPr kumimoji="1" lang="en-US" altLang="zh-CN" sz="2800">
                <a:latin typeface="Times New Roman" panose="02020603050405020304" pitchFamily="18" charset="0"/>
                <a:ea typeface="楷体_GB2312" pitchFamily="49" charset="-122"/>
              </a:rPr>
              <a:t> </a:t>
            </a:r>
            <a:r>
              <a:rPr kumimoji="1" lang="zh-CN" altLang="en-US" sz="2800">
                <a:latin typeface="Times New Roman" panose="02020603050405020304" pitchFamily="18" charset="0"/>
                <a:ea typeface="楷体_GB2312" pitchFamily="49" charset="-122"/>
              </a:rPr>
              <a:t>级数缺少奇次幂项</a:t>
            </a:r>
            <a:r>
              <a:rPr kumimoji="1" lang="en-US" altLang="zh-CN" sz="2800">
                <a:latin typeface="Times New Roman" panose="02020603050405020304" pitchFamily="18" charset="0"/>
                <a:ea typeface="楷体_GB2312" pitchFamily="49" charset="-122"/>
              </a:rPr>
              <a:t>,</a:t>
            </a:r>
            <a:r>
              <a:rPr kumimoji="1" lang="zh-CN" altLang="en-US" sz="2800">
                <a:latin typeface="Times New Roman" panose="02020603050405020304" pitchFamily="18" charset="0"/>
                <a:ea typeface="楷体_GB2312" pitchFamily="49" charset="-122"/>
              </a:rPr>
              <a:t>不能直接应用定理</a:t>
            </a:r>
            <a:r>
              <a:rPr kumimoji="1" lang="en-US" altLang="zh-CN" sz="2800">
                <a:latin typeface="Times New Roman" panose="02020603050405020304" pitchFamily="18" charset="0"/>
                <a:ea typeface="楷体_GB2312" pitchFamily="49" charset="-122"/>
              </a:rPr>
              <a:t>2,</a:t>
            </a:r>
          </a:p>
        </p:txBody>
      </p:sp>
      <p:sp>
        <p:nvSpPr>
          <p:cNvPr id="18438" name="Text Box 6">
            <a:extLst>
              <a:ext uri="{FF2B5EF4-FFF2-40B4-BE49-F238E27FC236}">
                <a16:creationId xmlns:a16="http://schemas.microsoft.com/office/drawing/2014/main" id="{AD57F9F7-1A18-C333-E333-8B801C0EB679}"/>
              </a:ext>
            </a:extLst>
          </p:cNvPr>
          <p:cNvSpPr txBox="1">
            <a:spLocks noChangeArrowheads="1"/>
          </p:cNvSpPr>
          <p:nvPr/>
        </p:nvSpPr>
        <p:spPr bwMode="auto">
          <a:xfrm>
            <a:off x="1524000" y="1700213"/>
            <a:ext cx="40386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zh-CN" altLang="en-US" sz="2800">
                <a:latin typeface="Times New Roman" panose="02020603050405020304" pitchFamily="18" charset="0"/>
                <a:ea typeface="楷体_GB2312" pitchFamily="49" charset="-122"/>
              </a:rPr>
              <a:t>审敛法求收敛半径</a:t>
            </a:r>
            <a:r>
              <a:rPr kumimoji="1" lang="en-US" altLang="zh-CN" sz="2800">
                <a:latin typeface="Times New Roman" panose="02020603050405020304" pitchFamily="18" charset="0"/>
                <a:ea typeface="楷体_GB2312" pitchFamily="49" charset="-122"/>
              </a:rPr>
              <a:t>.</a:t>
            </a:r>
          </a:p>
        </p:txBody>
      </p:sp>
      <p:graphicFrame>
        <p:nvGraphicFramePr>
          <p:cNvPr id="18439" name="Object 7">
            <a:extLst>
              <a:ext uri="{FF2B5EF4-FFF2-40B4-BE49-F238E27FC236}">
                <a16:creationId xmlns:a16="http://schemas.microsoft.com/office/drawing/2014/main" id="{2F2A1549-9D7D-0C8C-3FA5-CC354A711124}"/>
              </a:ext>
            </a:extLst>
          </p:cNvPr>
          <p:cNvGraphicFramePr>
            <a:graphicFrameLocks noChangeAspect="1"/>
          </p:cNvGraphicFramePr>
          <p:nvPr/>
        </p:nvGraphicFramePr>
        <p:xfrm>
          <a:off x="1524000" y="2205038"/>
          <a:ext cx="5384800" cy="1028700"/>
        </p:xfrm>
        <a:graphic>
          <a:graphicData uri="http://schemas.openxmlformats.org/presentationml/2006/ole">
            <mc:AlternateContent xmlns:mc="http://schemas.openxmlformats.org/markup-compatibility/2006">
              <mc:Choice xmlns:v="urn:schemas-microsoft-com:vml" Requires="v">
                <p:oleObj name="Equation" r:id="rId4" imgW="5289727" imgH="933450" progId="Equation.3">
                  <p:embed/>
                </p:oleObj>
              </mc:Choice>
              <mc:Fallback>
                <p:oleObj name="Equation" r:id="rId4" imgW="5289727" imgH="933450" progId="Equation.3">
                  <p:embed/>
                  <p:pic>
                    <p:nvPicPr>
                      <p:cNvPr id="18439" name="Object 7">
                        <a:extLst>
                          <a:ext uri="{FF2B5EF4-FFF2-40B4-BE49-F238E27FC236}">
                            <a16:creationId xmlns:a16="http://schemas.microsoft.com/office/drawing/2014/main" id="{2F2A1549-9D7D-0C8C-3FA5-CC354A71112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24000" y="2205038"/>
                        <a:ext cx="5384800" cy="1028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8440" name="Object 8">
            <a:extLst>
              <a:ext uri="{FF2B5EF4-FFF2-40B4-BE49-F238E27FC236}">
                <a16:creationId xmlns:a16="http://schemas.microsoft.com/office/drawing/2014/main" id="{8FEFBFB9-B5C7-DF0A-544B-A70331519260}"/>
              </a:ext>
            </a:extLst>
          </p:cNvPr>
          <p:cNvGraphicFramePr>
            <a:graphicFrameLocks noChangeAspect="1"/>
          </p:cNvGraphicFramePr>
          <p:nvPr/>
        </p:nvGraphicFramePr>
        <p:xfrm>
          <a:off x="4583113" y="1773238"/>
          <a:ext cx="1587500" cy="868362"/>
        </p:xfrm>
        <a:graphic>
          <a:graphicData uri="http://schemas.openxmlformats.org/presentationml/2006/ole">
            <mc:AlternateContent xmlns:mc="http://schemas.openxmlformats.org/markup-compatibility/2006">
              <mc:Choice xmlns:v="urn:schemas-microsoft-com:vml" Requires="v">
                <p:oleObj name="Equation" r:id="rId6" imgW="1670143" imgH="870085" progId="Equation.3">
                  <p:embed/>
                </p:oleObj>
              </mc:Choice>
              <mc:Fallback>
                <p:oleObj name="Equation" r:id="rId6" imgW="1670143" imgH="870085" progId="Equation.3">
                  <p:embed/>
                  <p:pic>
                    <p:nvPicPr>
                      <p:cNvPr id="18440" name="Object 8">
                        <a:extLst>
                          <a:ext uri="{FF2B5EF4-FFF2-40B4-BE49-F238E27FC236}">
                            <a16:creationId xmlns:a16="http://schemas.microsoft.com/office/drawing/2014/main" id="{8FEFBFB9-B5C7-DF0A-544B-A7033151926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83113" y="1773238"/>
                        <a:ext cx="1587500" cy="8683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8441" name="Object 9">
            <a:extLst>
              <a:ext uri="{FF2B5EF4-FFF2-40B4-BE49-F238E27FC236}">
                <a16:creationId xmlns:a16="http://schemas.microsoft.com/office/drawing/2014/main" id="{A213B2CD-7235-49F5-6372-D026982F2202}"/>
              </a:ext>
            </a:extLst>
          </p:cNvPr>
          <p:cNvGraphicFramePr>
            <a:graphicFrameLocks noChangeAspect="1"/>
          </p:cNvGraphicFramePr>
          <p:nvPr/>
        </p:nvGraphicFramePr>
        <p:xfrm>
          <a:off x="4943475" y="2781300"/>
          <a:ext cx="993775" cy="868363"/>
        </p:xfrm>
        <a:graphic>
          <a:graphicData uri="http://schemas.openxmlformats.org/presentationml/2006/ole">
            <mc:AlternateContent xmlns:mc="http://schemas.openxmlformats.org/markup-compatibility/2006">
              <mc:Choice xmlns:v="urn:schemas-microsoft-com:vml" Requires="v">
                <p:oleObj name="Equation" r:id="rId8" imgW="1009810" imgH="870085" progId="Equation.3">
                  <p:embed/>
                </p:oleObj>
              </mc:Choice>
              <mc:Fallback>
                <p:oleObj name="Equation" r:id="rId8" imgW="1009810" imgH="870085" progId="Equation.3">
                  <p:embed/>
                  <p:pic>
                    <p:nvPicPr>
                      <p:cNvPr id="18441" name="Object 9">
                        <a:extLst>
                          <a:ext uri="{FF2B5EF4-FFF2-40B4-BE49-F238E27FC236}">
                            <a16:creationId xmlns:a16="http://schemas.microsoft.com/office/drawing/2014/main" id="{A213B2CD-7235-49F5-6372-D026982F220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943475" y="2781300"/>
                        <a:ext cx="993775" cy="8683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8442" name="Object 10">
            <a:extLst>
              <a:ext uri="{FF2B5EF4-FFF2-40B4-BE49-F238E27FC236}">
                <a16:creationId xmlns:a16="http://schemas.microsoft.com/office/drawing/2014/main" id="{07BEF92B-141C-6744-3D09-42335A74A752}"/>
              </a:ext>
            </a:extLst>
          </p:cNvPr>
          <p:cNvGraphicFramePr>
            <a:graphicFrameLocks noChangeAspect="1"/>
          </p:cNvGraphicFramePr>
          <p:nvPr/>
        </p:nvGraphicFramePr>
        <p:xfrm>
          <a:off x="6888163" y="2205038"/>
          <a:ext cx="3779837" cy="965200"/>
        </p:xfrm>
        <a:graphic>
          <a:graphicData uri="http://schemas.openxmlformats.org/presentationml/2006/ole">
            <mc:AlternateContent xmlns:mc="http://schemas.openxmlformats.org/markup-compatibility/2006">
              <mc:Choice xmlns:v="urn:schemas-microsoft-com:vml" Requires="v">
                <p:oleObj name="Equation" r:id="rId10" imgW="3809865" imgH="870085" progId="Equation.3">
                  <p:embed/>
                </p:oleObj>
              </mc:Choice>
              <mc:Fallback>
                <p:oleObj name="Equation" r:id="rId10" imgW="3809865" imgH="870085" progId="Equation.3">
                  <p:embed/>
                  <p:pic>
                    <p:nvPicPr>
                      <p:cNvPr id="18442" name="Object 10">
                        <a:extLst>
                          <a:ext uri="{FF2B5EF4-FFF2-40B4-BE49-F238E27FC236}">
                            <a16:creationId xmlns:a16="http://schemas.microsoft.com/office/drawing/2014/main" id="{07BEF92B-141C-6744-3D09-42335A74A752}"/>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888163" y="2205038"/>
                        <a:ext cx="3779837" cy="965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8443" name="Object 11">
            <a:extLst>
              <a:ext uri="{FF2B5EF4-FFF2-40B4-BE49-F238E27FC236}">
                <a16:creationId xmlns:a16="http://schemas.microsoft.com/office/drawing/2014/main" id="{666A5944-DB0C-B913-5564-DBEE1990EC7A}"/>
              </a:ext>
            </a:extLst>
          </p:cNvPr>
          <p:cNvGraphicFramePr>
            <a:graphicFrameLocks noChangeAspect="1"/>
          </p:cNvGraphicFramePr>
          <p:nvPr/>
        </p:nvGraphicFramePr>
        <p:xfrm>
          <a:off x="6959600" y="3068638"/>
          <a:ext cx="939800" cy="508000"/>
        </p:xfrm>
        <a:graphic>
          <a:graphicData uri="http://schemas.openxmlformats.org/presentationml/2006/ole">
            <mc:AlternateContent xmlns:mc="http://schemas.openxmlformats.org/markup-compatibility/2006">
              <mc:Choice xmlns:v="urn:schemas-microsoft-com:vml" Requires="v">
                <p:oleObj name="Equation" r:id="rId12" imgW="838368" imgH="412818" progId="Equation.3">
                  <p:embed/>
                </p:oleObj>
              </mc:Choice>
              <mc:Fallback>
                <p:oleObj name="Equation" r:id="rId12" imgW="838368" imgH="412818" progId="Equation.3">
                  <p:embed/>
                  <p:pic>
                    <p:nvPicPr>
                      <p:cNvPr id="18443" name="Object 11">
                        <a:extLst>
                          <a:ext uri="{FF2B5EF4-FFF2-40B4-BE49-F238E27FC236}">
                            <a16:creationId xmlns:a16="http://schemas.microsoft.com/office/drawing/2014/main" id="{666A5944-DB0C-B913-5564-DBEE1990EC7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959600" y="3068638"/>
                        <a:ext cx="939800" cy="508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8444" name="Object 12">
            <a:extLst>
              <a:ext uri="{FF2B5EF4-FFF2-40B4-BE49-F238E27FC236}">
                <a16:creationId xmlns:a16="http://schemas.microsoft.com/office/drawing/2014/main" id="{B1E55841-8582-D4A2-7CDA-78EFB6B3662E}"/>
              </a:ext>
            </a:extLst>
          </p:cNvPr>
          <p:cNvGraphicFramePr>
            <a:graphicFrameLocks noChangeAspect="1"/>
          </p:cNvGraphicFramePr>
          <p:nvPr/>
        </p:nvGraphicFramePr>
        <p:xfrm>
          <a:off x="1847850" y="3716338"/>
          <a:ext cx="1460500" cy="520700"/>
        </p:xfrm>
        <a:graphic>
          <a:graphicData uri="http://schemas.openxmlformats.org/presentationml/2006/ole">
            <mc:AlternateContent xmlns:mc="http://schemas.openxmlformats.org/markup-compatibility/2006">
              <mc:Choice xmlns:v="urn:schemas-microsoft-com:vml" Requires="v">
                <p:oleObj name="Equation" r:id="rId14" imgW="1365410" imgH="418965" progId="Equation.3">
                  <p:embed/>
                </p:oleObj>
              </mc:Choice>
              <mc:Fallback>
                <p:oleObj name="Equation" r:id="rId14" imgW="1365410" imgH="418965" progId="Equation.3">
                  <p:embed/>
                  <p:pic>
                    <p:nvPicPr>
                      <p:cNvPr id="18444" name="Object 12">
                        <a:extLst>
                          <a:ext uri="{FF2B5EF4-FFF2-40B4-BE49-F238E27FC236}">
                            <a16:creationId xmlns:a16="http://schemas.microsoft.com/office/drawing/2014/main" id="{B1E55841-8582-D4A2-7CDA-78EFB6B3662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47850" y="3716338"/>
                        <a:ext cx="1460500" cy="520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8445" name="Text Box 13">
            <a:extLst>
              <a:ext uri="{FF2B5EF4-FFF2-40B4-BE49-F238E27FC236}">
                <a16:creationId xmlns:a16="http://schemas.microsoft.com/office/drawing/2014/main" id="{4562A137-3676-23E9-71DB-213CF2DB1902}"/>
              </a:ext>
            </a:extLst>
          </p:cNvPr>
          <p:cNvSpPr txBox="1">
            <a:spLocks noChangeArrowheads="1"/>
          </p:cNvSpPr>
          <p:nvPr/>
        </p:nvSpPr>
        <p:spPr bwMode="auto">
          <a:xfrm>
            <a:off x="5087938" y="3716338"/>
            <a:ext cx="20574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zh-CN" altLang="en-US" sz="2800">
                <a:latin typeface="Times New Roman" panose="02020603050405020304" pitchFamily="18" charset="0"/>
                <a:ea typeface="楷体_GB2312" pitchFamily="49" charset="-122"/>
              </a:rPr>
              <a:t>时级数收敛</a:t>
            </a:r>
          </a:p>
        </p:txBody>
      </p:sp>
      <p:sp>
        <p:nvSpPr>
          <p:cNvPr id="18446" name="Text Box 14">
            <a:extLst>
              <a:ext uri="{FF2B5EF4-FFF2-40B4-BE49-F238E27FC236}">
                <a16:creationId xmlns:a16="http://schemas.microsoft.com/office/drawing/2014/main" id="{F35096C6-05CE-0295-C849-A9CA97EB5AC9}"/>
              </a:ext>
            </a:extLst>
          </p:cNvPr>
          <p:cNvSpPr txBox="1">
            <a:spLocks noChangeArrowheads="1"/>
          </p:cNvSpPr>
          <p:nvPr/>
        </p:nvSpPr>
        <p:spPr bwMode="auto">
          <a:xfrm>
            <a:off x="5087938" y="4292600"/>
            <a:ext cx="2133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zh-CN" altLang="en-US" sz="2800">
                <a:latin typeface="Times New Roman" panose="02020603050405020304" pitchFamily="18" charset="0"/>
                <a:ea typeface="楷体_GB2312" pitchFamily="49" charset="-122"/>
              </a:rPr>
              <a:t>时级数发散  </a:t>
            </a:r>
          </a:p>
        </p:txBody>
      </p:sp>
      <p:sp>
        <p:nvSpPr>
          <p:cNvPr id="18447" name="Text Box 15">
            <a:extLst>
              <a:ext uri="{FF2B5EF4-FFF2-40B4-BE49-F238E27FC236}">
                <a16:creationId xmlns:a16="http://schemas.microsoft.com/office/drawing/2014/main" id="{BA2D7ABB-0F8E-06C3-7798-1C82285B4FA3}"/>
              </a:ext>
            </a:extLst>
          </p:cNvPr>
          <p:cNvSpPr txBox="1">
            <a:spLocks noChangeArrowheads="1"/>
          </p:cNvSpPr>
          <p:nvPr/>
        </p:nvSpPr>
        <p:spPr bwMode="auto">
          <a:xfrm>
            <a:off x="7248525" y="3933825"/>
            <a:ext cx="2514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zh-CN" altLang="en-US" sz="2800">
                <a:latin typeface="Times New Roman" panose="02020603050405020304" pitchFamily="18" charset="0"/>
                <a:ea typeface="楷体_GB2312" pitchFamily="49" charset="-122"/>
              </a:rPr>
              <a:t>故收敛半径为 </a:t>
            </a:r>
          </a:p>
        </p:txBody>
      </p:sp>
      <p:graphicFrame>
        <p:nvGraphicFramePr>
          <p:cNvPr id="18448" name="Object 16">
            <a:extLst>
              <a:ext uri="{FF2B5EF4-FFF2-40B4-BE49-F238E27FC236}">
                <a16:creationId xmlns:a16="http://schemas.microsoft.com/office/drawing/2014/main" id="{092DA9A1-3523-58F7-86EA-9F11AEC3F138}"/>
              </a:ext>
            </a:extLst>
          </p:cNvPr>
          <p:cNvGraphicFramePr>
            <a:graphicFrameLocks noChangeAspect="1"/>
          </p:cNvGraphicFramePr>
          <p:nvPr/>
        </p:nvGraphicFramePr>
        <p:xfrm>
          <a:off x="9677400" y="3789363"/>
          <a:ext cx="990600" cy="850900"/>
        </p:xfrm>
        <a:graphic>
          <a:graphicData uri="http://schemas.openxmlformats.org/presentationml/2006/ole">
            <mc:AlternateContent xmlns:mc="http://schemas.openxmlformats.org/markup-compatibility/2006">
              <mc:Choice xmlns:v="urn:schemas-microsoft-com:vml" Requires="v">
                <p:oleObj name="Equation" r:id="rId16" imgW="895358" imgH="755650" progId="Equation.3">
                  <p:embed/>
                </p:oleObj>
              </mc:Choice>
              <mc:Fallback>
                <p:oleObj name="Equation" r:id="rId16" imgW="895358" imgH="755650" progId="Equation.3">
                  <p:embed/>
                  <p:pic>
                    <p:nvPicPr>
                      <p:cNvPr id="18448" name="Object 16">
                        <a:extLst>
                          <a:ext uri="{FF2B5EF4-FFF2-40B4-BE49-F238E27FC236}">
                            <a16:creationId xmlns:a16="http://schemas.microsoft.com/office/drawing/2014/main" id="{092DA9A1-3523-58F7-86EA-9F11AEC3F138}"/>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9677400" y="3789363"/>
                        <a:ext cx="990600" cy="850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8449" name="Object 17">
            <a:extLst>
              <a:ext uri="{FF2B5EF4-FFF2-40B4-BE49-F238E27FC236}">
                <a16:creationId xmlns:a16="http://schemas.microsoft.com/office/drawing/2014/main" id="{1EB6CF07-595C-21F1-1306-56790141ADF7}"/>
              </a:ext>
            </a:extLst>
          </p:cNvPr>
          <p:cNvGraphicFramePr>
            <a:graphicFrameLocks noChangeAspect="1"/>
          </p:cNvGraphicFramePr>
          <p:nvPr/>
        </p:nvGraphicFramePr>
        <p:xfrm>
          <a:off x="3648075" y="3789363"/>
          <a:ext cx="1358900" cy="533400"/>
        </p:xfrm>
        <a:graphic>
          <a:graphicData uri="http://schemas.openxmlformats.org/presentationml/2006/ole">
            <mc:AlternateContent xmlns:mc="http://schemas.openxmlformats.org/markup-compatibility/2006">
              <mc:Choice xmlns:v="urn:schemas-microsoft-com:vml" Requires="v">
                <p:oleObj name="Equation" r:id="rId18" imgW="1257081" imgH="438353" progId="Equation.3">
                  <p:embed/>
                </p:oleObj>
              </mc:Choice>
              <mc:Fallback>
                <p:oleObj name="Equation" r:id="rId18" imgW="1257081" imgH="438353" progId="Equation.3">
                  <p:embed/>
                  <p:pic>
                    <p:nvPicPr>
                      <p:cNvPr id="18449" name="Object 17">
                        <a:extLst>
                          <a:ext uri="{FF2B5EF4-FFF2-40B4-BE49-F238E27FC236}">
                            <a16:creationId xmlns:a16="http://schemas.microsoft.com/office/drawing/2014/main" id="{1EB6CF07-595C-21F1-1306-56790141ADF7}"/>
                          </a:ext>
                        </a:extLst>
                      </p:cNvPr>
                      <p:cNvPicPr>
                        <a:picLocks noChangeAspect="1" noChangeArrowheads="1"/>
                      </p:cNvPicPr>
                      <p:nvPr/>
                    </p:nvPicPr>
                    <p:blipFill>
                      <a:blip r:embed="rId19">
                        <a:grayscl/>
                        <a:biLevel thresh="50000"/>
                        <a:extLst>
                          <a:ext uri="{28A0092B-C50C-407E-A947-70E740481C1C}">
                            <a14:useLocalDpi xmlns:a14="http://schemas.microsoft.com/office/drawing/2010/main" val="0"/>
                          </a:ext>
                        </a:extLst>
                      </a:blip>
                      <a:srcRect/>
                      <a:stretch>
                        <a:fillRect/>
                      </a:stretch>
                    </p:blipFill>
                    <p:spPr bwMode="auto">
                      <a:xfrm>
                        <a:off x="3648075" y="3789363"/>
                        <a:ext cx="1358900" cy="53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8450" name="Object 18">
            <a:extLst>
              <a:ext uri="{FF2B5EF4-FFF2-40B4-BE49-F238E27FC236}">
                <a16:creationId xmlns:a16="http://schemas.microsoft.com/office/drawing/2014/main" id="{2A499F9D-B3DF-9601-CED6-72357E684CF1}"/>
              </a:ext>
            </a:extLst>
          </p:cNvPr>
          <p:cNvGraphicFramePr>
            <a:graphicFrameLocks noChangeAspect="1"/>
          </p:cNvGraphicFramePr>
          <p:nvPr/>
        </p:nvGraphicFramePr>
        <p:xfrm>
          <a:off x="1919288" y="4221163"/>
          <a:ext cx="1473200" cy="520700"/>
        </p:xfrm>
        <a:graphic>
          <a:graphicData uri="http://schemas.openxmlformats.org/presentationml/2006/ole">
            <mc:AlternateContent xmlns:mc="http://schemas.openxmlformats.org/markup-compatibility/2006">
              <mc:Choice xmlns:v="urn:schemas-microsoft-com:vml" Requires="v">
                <p:oleObj name="Equation" r:id="rId20" imgW="1371533" imgH="418965" progId="Equation.3">
                  <p:embed/>
                </p:oleObj>
              </mc:Choice>
              <mc:Fallback>
                <p:oleObj name="Equation" r:id="rId20" imgW="1371533" imgH="418965" progId="Equation.3">
                  <p:embed/>
                  <p:pic>
                    <p:nvPicPr>
                      <p:cNvPr id="18450" name="Object 18">
                        <a:extLst>
                          <a:ext uri="{FF2B5EF4-FFF2-40B4-BE49-F238E27FC236}">
                            <a16:creationId xmlns:a16="http://schemas.microsoft.com/office/drawing/2014/main" id="{2A499F9D-B3DF-9601-CED6-72357E684CF1}"/>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919288" y="4221163"/>
                        <a:ext cx="1473200" cy="520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8451" name="Object 19">
            <a:extLst>
              <a:ext uri="{FF2B5EF4-FFF2-40B4-BE49-F238E27FC236}">
                <a16:creationId xmlns:a16="http://schemas.microsoft.com/office/drawing/2014/main" id="{861E938C-CE5F-F557-2641-76768B7FF819}"/>
              </a:ext>
            </a:extLst>
          </p:cNvPr>
          <p:cNvGraphicFramePr>
            <a:graphicFrameLocks noChangeAspect="1"/>
          </p:cNvGraphicFramePr>
          <p:nvPr/>
        </p:nvGraphicFramePr>
        <p:xfrm>
          <a:off x="3648075" y="4292600"/>
          <a:ext cx="1358900" cy="533400"/>
        </p:xfrm>
        <a:graphic>
          <a:graphicData uri="http://schemas.openxmlformats.org/presentationml/2006/ole">
            <mc:AlternateContent xmlns:mc="http://schemas.openxmlformats.org/markup-compatibility/2006">
              <mc:Choice xmlns:v="urn:schemas-microsoft-com:vml" Requires="v">
                <p:oleObj name="Equation" r:id="rId22" imgW="1257081" imgH="438353" progId="Equation.3">
                  <p:embed/>
                </p:oleObj>
              </mc:Choice>
              <mc:Fallback>
                <p:oleObj name="Equation" r:id="rId22" imgW="1257081" imgH="438353" progId="Equation.3">
                  <p:embed/>
                  <p:pic>
                    <p:nvPicPr>
                      <p:cNvPr id="18451" name="Object 19">
                        <a:extLst>
                          <a:ext uri="{FF2B5EF4-FFF2-40B4-BE49-F238E27FC236}">
                            <a16:creationId xmlns:a16="http://schemas.microsoft.com/office/drawing/2014/main" id="{861E938C-CE5F-F557-2641-76768B7FF819}"/>
                          </a:ext>
                        </a:extLst>
                      </p:cNvPr>
                      <p:cNvPicPr>
                        <a:picLocks noChangeAspect="1" noChangeArrowheads="1"/>
                      </p:cNvPicPr>
                      <p:nvPr/>
                    </p:nvPicPr>
                    <p:blipFill>
                      <a:blip r:embed="rId23">
                        <a:grayscl/>
                        <a:biLevel thresh="50000"/>
                        <a:extLst>
                          <a:ext uri="{28A0092B-C50C-407E-A947-70E740481C1C}">
                            <a14:useLocalDpi xmlns:a14="http://schemas.microsoft.com/office/drawing/2010/main" val="0"/>
                          </a:ext>
                        </a:extLst>
                      </a:blip>
                      <a:srcRect/>
                      <a:stretch>
                        <a:fillRect/>
                      </a:stretch>
                    </p:blipFill>
                    <p:spPr bwMode="auto">
                      <a:xfrm>
                        <a:off x="3648075" y="4292600"/>
                        <a:ext cx="1358900" cy="53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8452" name="Object 20">
            <a:extLst>
              <a:ext uri="{FF2B5EF4-FFF2-40B4-BE49-F238E27FC236}">
                <a16:creationId xmlns:a16="http://schemas.microsoft.com/office/drawing/2014/main" id="{628F1275-8B5C-C4B6-2174-F898D5F492C3}"/>
              </a:ext>
            </a:extLst>
          </p:cNvPr>
          <p:cNvGraphicFramePr>
            <a:graphicFrameLocks noChangeAspect="1"/>
          </p:cNvGraphicFramePr>
          <p:nvPr/>
        </p:nvGraphicFramePr>
        <p:xfrm>
          <a:off x="6311900" y="1916113"/>
          <a:ext cx="977900" cy="431800"/>
        </p:xfrm>
        <a:graphic>
          <a:graphicData uri="http://schemas.openxmlformats.org/presentationml/2006/ole">
            <mc:AlternateContent xmlns:mc="http://schemas.openxmlformats.org/markup-compatibility/2006">
              <mc:Choice xmlns:v="urn:schemas-microsoft-com:vml" Requires="v">
                <p:oleObj name="Equation" r:id="rId24" imgW="876519" imgH="336685" progId="Equation.3">
                  <p:embed/>
                </p:oleObj>
              </mc:Choice>
              <mc:Fallback>
                <p:oleObj name="Equation" r:id="rId24" imgW="876519" imgH="336685" progId="Equation.3">
                  <p:embed/>
                  <p:pic>
                    <p:nvPicPr>
                      <p:cNvPr id="18452" name="Object 20">
                        <a:extLst>
                          <a:ext uri="{FF2B5EF4-FFF2-40B4-BE49-F238E27FC236}">
                            <a16:creationId xmlns:a16="http://schemas.microsoft.com/office/drawing/2014/main" id="{628F1275-8B5C-C4B6-2174-F898D5F492C3}"/>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6311900" y="1916113"/>
                        <a:ext cx="977900"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8453" name="Object 21">
            <a:extLst>
              <a:ext uri="{FF2B5EF4-FFF2-40B4-BE49-F238E27FC236}">
                <a16:creationId xmlns:a16="http://schemas.microsoft.com/office/drawing/2014/main" id="{D8DA0CF6-2A9F-934D-90EB-FEEF585C982A}"/>
              </a:ext>
            </a:extLst>
          </p:cNvPr>
          <p:cNvGraphicFramePr>
            <a:graphicFrameLocks noChangeAspect="1"/>
          </p:cNvGraphicFramePr>
          <p:nvPr/>
        </p:nvGraphicFramePr>
        <p:xfrm>
          <a:off x="5951538" y="2924175"/>
          <a:ext cx="533400" cy="431800"/>
        </p:xfrm>
        <a:graphic>
          <a:graphicData uri="http://schemas.openxmlformats.org/presentationml/2006/ole">
            <mc:AlternateContent xmlns:mc="http://schemas.openxmlformats.org/markup-compatibility/2006">
              <mc:Choice xmlns:v="urn:schemas-microsoft-com:vml" Requires="v">
                <p:oleObj name="Equation" r:id="rId26" imgW="438024" imgH="336685" progId="Equation.3">
                  <p:embed/>
                </p:oleObj>
              </mc:Choice>
              <mc:Fallback>
                <p:oleObj name="Equation" r:id="rId26" imgW="438024" imgH="336685" progId="Equation.3">
                  <p:embed/>
                  <p:pic>
                    <p:nvPicPr>
                      <p:cNvPr id="18453" name="Object 21">
                        <a:extLst>
                          <a:ext uri="{FF2B5EF4-FFF2-40B4-BE49-F238E27FC236}">
                            <a16:creationId xmlns:a16="http://schemas.microsoft.com/office/drawing/2014/main" id="{D8DA0CF6-2A9F-934D-90EB-FEEF585C982A}"/>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5951538" y="2924175"/>
                        <a:ext cx="533400"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8454" name="Text Box 22">
            <a:extLst>
              <a:ext uri="{FF2B5EF4-FFF2-40B4-BE49-F238E27FC236}">
                <a16:creationId xmlns:a16="http://schemas.microsoft.com/office/drawing/2014/main" id="{481417D2-2F51-3335-F8D1-2DC20CD0A9EC}"/>
              </a:ext>
            </a:extLst>
          </p:cNvPr>
          <p:cNvSpPr txBox="1">
            <a:spLocks noChangeArrowheads="1"/>
          </p:cNvSpPr>
          <p:nvPr/>
        </p:nvSpPr>
        <p:spPr bwMode="auto">
          <a:xfrm>
            <a:off x="8401050" y="1196975"/>
            <a:ext cx="23177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zh-CN" altLang="en-US" sz="2800">
                <a:latin typeface="Times New Roman" panose="02020603050405020304" pitchFamily="18" charset="0"/>
                <a:ea typeface="楷体_GB2312" pitchFamily="49" charset="-122"/>
              </a:rPr>
              <a:t>故直接由</a:t>
            </a:r>
            <a:r>
              <a:rPr kumimoji="1" lang="zh-CN" altLang="en-US" sz="2800">
                <a:ea typeface="楷体_GB2312" pitchFamily="49" charset="-122"/>
                <a:cs typeface="宋体" panose="02010600030101010101" pitchFamily="2" charset="-122"/>
              </a:rPr>
              <a:t>比值</a:t>
            </a:r>
          </a:p>
        </p:txBody>
      </p:sp>
      <p:sp>
        <p:nvSpPr>
          <p:cNvPr id="18455" name="AutoShape 23">
            <a:extLst>
              <a:ext uri="{FF2B5EF4-FFF2-40B4-BE49-F238E27FC236}">
                <a16:creationId xmlns:a16="http://schemas.microsoft.com/office/drawing/2014/main" id="{855CD948-95E1-DC8A-78C8-ABBA97E5E12A}"/>
              </a:ext>
            </a:extLst>
          </p:cNvPr>
          <p:cNvSpPr>
            <a:spLocks/>
          </p:cNvSpPr>
          <p:nvPr/>
        </p:nvSpPr>
        <p:spPr bwMode="auto">
          <a:xfrm>
            <a:off x="7104063" y="3789363"/>
            <a:ext cx="152400" cy="914400"/>
          </a:xfrm>
          <a:prstGeom prst="rightBrace">
            <a:avLst>
              <a:gd name="adj1" fmla="val 50000"/>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zh-CN" sz="1800"/>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8437"/>
                                        </p:tgtEl>
                                        <p:attrNameLst>
                                          <p:attrName>style.visibility</p:attrName>
                                        </p:attrNameLst>
                                      </p:cBhvr>
                                      <p:to>
                                        <p:strVal val="visible"/>
                                      </p:to>
                                    </p:set>
                                    <p:animEffect transition="in" filter="wipe(left)">
                                      <p:cBhvr>
                                        <p:cTn id="7" dur="500"/>
                                        <p:tgtEl>
                                          <p:spTgt spid="1843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8454">
                                            <p:txEl>
                                              <p:pRg st="0" end="0"/>
                                            </p:txEl>
                                          </p:spTgt>
                                        </p:tgtEl>
                                        <p:attrNameLst>
                                          <p:attrName>style.visibility</p:attrName>
                                        </p:attrNameLst>
                                      </p:cBhvr>
                                      <p:to>
                                        <p:strVal val="visible"/>
                                      </p:to>
                                    </p:set>
                                    <p:animEffect transition="in" filter="wipe(left)">
                                      <p:cBhvr>
                                        <p:cTn id="12" dur="500"/>
                                        <p:tgtEl>
                                          <p:spTgt spid="18454">
                                            <p:txEl>
                                              <p:pRg st="0" end="0"/>
                                            </p:txEl>
                                          </p:spTgt>
                                        </p:tgtEl>
                                      </p:cBhvr>
                                    </p:animEffect>
                                  </p:childTnLst>
                                </p:cTn>
                              </p:par>
                            </p:childTnLst>
                          </p:cTn>
                        </p:par>
                        <p:par>
                          <p:cTn id="13" fill="hold" nodeType="afterGroup">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18438"/>
                                        </p:tgtEl>
                                        <p:attrNameLst>
                                          <p:attrName>style.visibility</p:attrName>
                                        </p:attrNameLst>
                                      </p:cBhvr>
                                      <p:to>
                                        <p:strVal val="visible"/>
                                      </p:to>
                                    </p:set>
                                    <p:animEffect transition="in" filter="wipe(left)">
                                      <p:cBhvr>
                                        <p:cTn id="16" dur="500"/>
                                        <p:tgtEl>
                                          <p:spTgt spid="18438"/>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8" fill="hold" nodeType="clickEffect">
                                  <p:stCondLst>
                                    <p:cond delay="0"/>
                                  </p:stCondLst>
                                  <p:childTnLst>
                                    <p:set>
                                      <p:cBhvr>
                                        <p:cTn id="20" dur="1" fill="hold">
                                          <p:stCondLst>
                                            <p:cond delay="0"/>
                                          </p:stCondLst>
                                        </p:cTn>
                                        <p:tgtEl>
                                          <p:spTgt spid="18439"/>
                                        </p:tgtEl>
                                        <p:attrNameLst>
                                          <p:attrName>style.visibility</p:attrName>
                                        </p:attrNameLst>
                                      </p:cBhvr>
                                      <p:to>
                                        <p:strVal val="visible"/>
                                      </p:to>
                                    </p:set>
                                    <p:animEffect transition="in" filter="wipe(left)">
                                      <p:cBhvr>
                                        <p:cTn id="21" dur="500"/>
                                        <p:tgtEl>
                                          <p:spTgt spid="18439"/>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22" presetClass="entr" presetSubtype="8" fill="hold" nodeType="clickEffect">
                                  <p:stCondLst>
                                    <p:cond delay="0"/>
                                  </p:stCondLst>
                                  <p:childTnLst>
                                    <p:set>
                                      <p:cBhvr>
                                        <p:cTn id="25" dur="1" fill="hold">
                                          <p:stCondLst>
                                            <p:cond delay="0"/>
                                          </p:stCondLst>
                                        </p:cTn>
                                        <p:tgtEl>
                                          <p:spTgt spid="18440"/>
                                        </p:tgtEl>
                                        <p:attrNameLst>
                                          <p:attrName>style.visibility</p:attrName>
                                        </p:attrNameLst>
                                      </p:cBhvr>
                                      <p:to>
                                        <p:strVal val="visible"/>
                                      </p:to>
                                    </p:set>
                                    <p:animEffect transition="in" filter="wipe(left)">
                                      <p:cBhvr>
                                        <p:cTn id="26" dur="500"/>
                                        <p:tgtEl>
                                          <p:spTgt spid="18440"/>
                                        </p:tgtEl>
                                      </p:cBhvr>
                                    </p:animEffect>
                                  </p:childTnLst>
                                </p:cTn>
                              </p:par>
                            </p:childTnLst>
                          </p:cTn>
                        </p:par>
                        <p:par>
                          <p:cTn id="27" fill="hold" nodeType="afterGroup">
                            <p:stCondLst>
                              <p:cond delay="500"/>
                            </p:stCondLst>
                            <p:childTnLst>
                              <p:par>
                                <p:cTn id="28" presetID="22" presetClass="entr" presetSubtype="8" fill="hold" nodeType="afterEffect">
                                  <p:stCondLst>
                                    <p:cond delay="0"/>
                                  </p:stCondLst>
                                  <p:childTnLst>
                                    <p:set>
                                      <p:cBhvr>
                                        <p:cTn id="29" dur="1" fill="hold">
                                          <p:stCondLst>
                                            <p:cond delay="0"/>
                                          </p:stCondLst>
                                        </p:cTn>
                                        <p:tgtEl>
                                          <p:spTgt spid="18452"/>
                                        </p:tgtEl>
                                        <p:attrNameLst>
                                          <p:attrName>style.visibility</p:attrName>
                                        </p:attrNameLst>
                                      </p:cBhvr>
                                      <p:to>
                                        <p:strVal val="visible"/>
                                      </p:to>
                                    </p:set>
                                    <p:animEffect transition="in" filter="wipe(left)">
                                      <p:cBhvr>
                                        <p:cTn id="30" dur="500"/>
                                        <p:tgtEl>
                                          <p:spTgt spid="18452"/>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22" presetClass="entr" presetSubtype="8" fill="hold" nodeType="clickEffect">
                                  <p:stCondLst>
                                    <p:cond delay="0"/>
                                  </p:stCondLst>
                                  <p:childTnLst>
                                    <p:set>
                                      <p:cBhvr>
                                        <p:cTn id="34" dur="1" fill="hold">
                                          <p:stCondLst>
                                            <p:cond delay="0"/>
                                          </p:stCondLst>
                                        </p:cTn>
                                        <p:tgtEl>
                                          <p:spTgt spid="18441"/>
                                        </p:tgtEl>
                                        <p:attrNameLst>
                                          <p:attrName>style.visibility</p:attrName>
                                        </p:attrNameLst>
                                      </p:cBhvr>
                                      <p:to>
                                        <p:strVal val="visible"/>
                                      </p:to>
                                    </p:set>
                                    <p:animEffect transition="in" filter="wipe(left)">
                                      <p:cBhvr>
                                        <p:cTn id="35" dur="500"/>
                                        <p:tgtEl>
                                          <p:spTgt spid="18441"/>
                                        </p:tgtEl>
                                      </p:cBhvr>
                                    </p:animEffect>
                                  </p:childTnLst>
                                </p:cTn>
                              </p:par>
                            </p:childTnLst>
                          </p:cTn>
                        </p:par>
                        <p:par>
                          <p:cTn id="36" fill="hold" nodeType="afterGroup">
                            <p:stCondLst>
                              <p:cond delay="500"/>
                            </p:stCondLst>
                            <p:childTnLst>
                              <p:par>
                                <p:cTn id="37" presetID="22" presetClass="entr" presetSubtype="8" fill="hold" nodeType="afterEffect">
                                  <p:stCondLst>
                                    <p:cond delay="0"/>
                                  </p:stCondLst>
                                  <p:childTnLst>
                                    <p:set>
                                      <p:cBhvr>
                                        <p:cTn id="38" dur="1" fill="hold">
                                          <p:stCondLst>
                                            <p:cond delay="0"/>
                                          </p:stCondLst>
                                        </p:cTn>
                                        <p:tgtEl>
                                          <p:spTgt spid="18453"/>
                                        </p:tgtEl>
                                        <p:attrNameLst>
                                          <p:attrName>style.visibility</p:attrName>
                                        </p:attrNameLst>
                                      </p:cBhvr>
                                      <p:to>
                                        <p:strVal val="visible"/>
                                      </p:to>
                                    </p:set>
                                    <p:animEffect transition="in" filter="wipe(left)">
                                      <p:cBhvr>
                                        <p:cTn id="39" dur="500"/>
                                        <p:tgtEl>
                                          <p:spTgt spid="18453"/>
                                        </p:tgtEl>
                                      </p:cBhvr>
                                    </p:animEffect>
                                  </p:childTnLst>
                                </p:cTn>
                              </p:par>
                            </p:childTnLst>
                          </p:cTn>
                        </p:par>
                      </p:childTnLst>
                    </p:cTn>
                  </p:par>
                  <p:par>
                    <p:cTn id="40" fill="hold" nodeType="clickPar">
                      <p:stCondLst>
                        <p:cond delay="indefinite"/>
                      </p:stCondLst>
                      <p:childTnLst>
                        <p:par>
                          <p:cTn id="41" fill="hold" nodeType="withGroup">
                            <p:stCondLst>
                              <p:cond delay="0"/>
                            </p:stCondLst>
                            <p:childTnLst>
                              <p:par>
                                <p:cTn id="42" presetID="22" presetClass="entr" presetSubtype="8" fill="hold" nodeType="clickEffect">
                                  <p:stCondLst>
                                    <p:cond delay="0"/>
                                  </p:stCondLst>
                                  <p:childTnLst>
                                    <p:set>
                                      <p:cBhvr>
                                        <p:cTn id="43" dur="1" fill="hold">
                                          <p:stCondLst>
                                            <p:cond delay="0"/>
                                          </p:stCondLst>
                                        </p:cTn>
                                        <p:tgtEl>
                                          <p:spTgt spid="18442"/>
                                        </p:tgtEl>
                                        <p:attrNameLst>
                                          <p:attrName>style.visibility</p:attrName>
                                        </p:attrNameLst>
                                      </p:cBhvr>
                                      <p:to>
                                        <p:strVal val="visible"/>
                                      </p:to>
                                    </p:set>
                                    <p:animEffect transition="in" filter="wipe(left)">
                                      <p:cBhvr>
                                        <p:cTn id="44" dur="500"/>
                                        <p:tgtEl>
                                          <p:spTgt spid="18442"/>
                                        </p:tgtEl>
                                      </p:cBhvr>
                                    </p:animEffect>
                                  </p:childTnLst>
                                </p:cTn>
                              </p:par>
                            </p:childTnLst>
                          </p:cTn>
                        </p:par>
                      </p:childTnLst>
                    </p:cTn>
                  </p:par>
                  <p:par>
                    <p:cTn id="45" fill="hold" nodeType="clickPar">
                      <p:stCondLst>
                        <p:cond delay="indefinite"/>
                      </p:stCondLst>
                      <p:childTnLst>
                        <p:par>
                          <p:cTn id="46" fill="hold" nodeType="withGroup">
                            <p:stCondLst>
                              <p:cond delay="0"/>
                            </p:stCondLst>
                            <p:childTnLst>
                              <p:par>
                                <p:cTn id="47" presetID="22" presetClass="entr" presetSubtype="8" fill="hold" nodeType="clickEffect">
                                  <p:stCondLst>
                                    <p:cond delay="0"/>
                                  </p:stCondLst>
                                  <p:childTnLst>
                                    <p:set>
                                      <p:cBhvr>
                                        <p:cTn id="48" dur="1" fill="hold">
                                          <p:stCondLst>
                                            <p:cond delay="0"/>
                                          </p:stCondLst>
                                        </p:cTn>
                                        <p:tgtEl>
                                          <p:spTgt spid="18443"/>
                                        </p:tgtEl>
                                        <p:attrNameLst>
                                          <p:attrName>style.visibility</p:attrName>
                                        </p:attrNameLst>
                                      </p:cBhvr>
                                      <p:to>
                                        <p:strVal val="visible"/>
                                      </p:to>
                                    </p:set>
                                    <p:animEffect transition="in" filter="wipe(left)">
                                      <p:cBhvr>
                                        <p:cTn id="49" dur="500"/>
                                        <p:tgtEl>
                                          <p:spTgt spid="18443"/>
                                        </p:tgtEl>
                                      </p:cBhvr>
                                    </p:animEffect>
                                  </p:childTnLst>
                                </p:cTn>
                              </p:par>
                            </p:childTnLst>
                          </p:cTn>
                        </p:par>
                      </p:childTnLst>
                    </p:cTn>
                  </p:par>
                  <p:par>
                    <p:cTn id="50" fill="hold" nodeType="clickPar">
                      <p:stCondLst>
                        <p:cond delay="indefinite"/>
                      </p:stCondLst>
                      <p:childTnLst>
                        <p:par>
                          <p:cTn id="51" fill="hold" nodeType="withGroup">
                            <p:stCondLst>
                              <p:cond delay="0"/>
                            </p:stCondLst>
                            <p:childTnLst>
                              <p:par>
                                <p:cTn id="52" presetID="22" presetClass="entr" presetSubtype="8" fill="hold" nodeType="clickEffect">
                                  <p:stCondLst>
                                    <p:cond delay="0"/>
                                  </p:stCondLst>
                                  <p:childTnLst>
                                    <p:set>
                                      <p:cBhvr>
                                        <p:cTn id="53" dur="1" fill="hold">
                                          <p:stCondLst>
                                            <p:cond delay="0"/>
                                          </p:stCondLst>
                                        </p:cTn>
                                        <p:tgtEl>
                                          <p:spTgt spid="18444"/>
                                        </p:tgtEl>
                                        <p:attrNameLst>
                                          <p:attrName>style.visibility</p:attrName>
                                        </p:attrNameLst>
                                      </p:cBhvr>
                                      <p:to>
                                        <p:strVal val="visible"/>
                                      </p:to>
                                    </p:set>
                                    <p:animEffect transition="in" filter="wipe(left)">
                                      <p:cBhvr>
                                        <p:cTn id="54" dur="500"/>
                                        <p:tgtEl>
                                          <p:spTgt spid="18444"/>
                                        </p:tgtEl>
                                      </p:cBhvr>
                                    </p:animEffect>
                                  </p:childTnLst>
                                </p:cTn>
                              </p:par>
                            </p:childTnLst>
                          </p:cTn>
                        </p:par>
                        <p:par>
                          <p:cTn id="55" fill="hold" nodeType="afterGroup">
                            <p:stCondLst>
                              <p:cond delay="500"/>
                            </p:stCondLst>
                            <p:childTnLst>
                              <p:par>
                                <p:cTn id="56" presetID="22" presetClass="entr" presetSubtype="8" fill="hold" nodeType="afterEffect">
                                  <p:stCondLst>
                                    <p:cond delay="0"/>
                                  </p:stCondLst>
                                  <p:childTnLst>
                                    <p:set>
                                      <p:cBhvr>
                                        <p:cTn id="57" dur="1" fill="hold">
                                          <p:stCondLst>
                                            <p:cond delay="0"/>
                                          </p:stCondLst>
                                        </p:cTn>
                                        <p:tgtEl>
                                          <p:spTgt spid="18449"/>
                                        </p:tgtEl>
                                        <p:attrNameLst>
                                          <p:attrName>style.visibility</p:attrName>
                                        </p:attrNameLst>
                                      </p:cBhvr>
                                      <p:to>
                                        <p:strVal val="visible"/>
                                      </p:to>
                                    </p:set>
                                    <p:animEffect transition="in" filter="wipe(left)">
                                      <p:cBhvr>
                                        <p:cTn id="58" dur="500"/>
                                        <p:tgtEl>
                                          <p:spTgt spid="18449"/>
                                        </p:tgtEl>
                                      </p:cBhvr>
                                    </p:animEffect>
                                  </p:childTnLst>
                                </p:cTn>
                              </p:par>
                            </p:childTnLst>
                          </p:cTn>
                        </p:par>
                        <p:par>
                          <p:cTn id="59" fill="hold" nodeType="afterGroup">
                            <p:stCondLst>
                              <p:cond delay="1000"/>
                            </p:stCondLst>
                            <p:childTnLst>
                              <p:par>
                                <p:cTn id="60" presetID="22" presetClass="entr" presetSubtype="8" fill="hold" grpId="0" nodeType="afterEffect">
                                  <p:stCondLst>
                                    <p:cond delay="0"/>
                                  </p:stCondLst>
                                  <p:childTnLst>
                                    <p:set>
                                      <p:cBhvr>
                                        <p:cTn id="61" dur="1" fill="hold">
                                          <p:stCondLst>
                                            <p:cond delay="0"/>
                                          </p:stCondLst>
                                        </p:cTn>
                                        <p:tgtEl>
                                          <p:spTgt spid="18445"/>
                                        </p:tgtEl>
                                        <p:attrNameLst>
                                          <p:attrName>style.visibility</p:attrName>
                                        </p:attrNameLst>
                                      </p:cBhvr>
                                      <p:to>
                                        <p:strVal val="visible"/>
                                      </p:to>
                                    </p:set>
                                    <p:animEffect transition="in" filter="wipe(left)">
                                      <p:cBhvr>
                                        <p:cTn id="62" dur="500"/>
                                        <p:tgtEl>
                                          <p:spTgt spid="18445"/>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22" presetClass="entr" presetSubtype="8" fill="hold" nodeType="clickEffect">
                                  <p:stCondLst>
                                    <p:cond delay="0"/>
                                  </p:stCondLst>
                                  <p:childTnLst>
                                    <p:set>
                                      <p:cBhvr>
                                        <p:cTn id="66" dur="1" fill="hold">
                                          <p:stCondLst>
                                            <p:cond delay="0"/>
                                          </p:stCondLst>
                                        </p:cTn>
                                        <p:tgtEl>
                                          <p:spTgt spid="18450"/>
                                        </p:tgtEl>
                                        <p:attrNameLst>
                                          <p:attrName>style.visibility</p:attrName>
                                        </p:attrNameLst>
                                      </p:cBhvr>
                                      <p:to>
                                        <p:strVal val="visible"/>
                                      </p:to>
                                    </p:set>
                                    <p:animEffect transition="in" filter="wipe(left)">
                                      <p:cBhvr>
                                        <p:cTn id="67" dur="500"/>
                                        <p:tgtEl>
                                          <p:spTgt spid="18450"/>
                                        </p:tgtEl>
                                      </p:cBhvr>
                                    </p:animEffect>
                                  </p:childTnLst>
                                </p:cTn>
                              </p:par>
                            </p:childTnLst>
                          </p:cTn>
                        </p:par>
                        <p:par>
                          <p:cTn id="68" fill="hold" nodeType="afterGroup">
                            <p:stCondLst>
                              <p:cond delay="500"/>
                            </p:stCondLst>
                            <p:childTnLst>
                              <p:par>
                                <p:cTn id="69" presetID="22" presetClass="entr" presetSubtype="8" fill="hold" nodeType="afterEffect">
                                  <p:stCondLst>
                                    <p:cond delay="0"/>
                                  </p:stCondLst>
                                  <p:childTnLst>
                                    <p:set>
                                      <p:cBhvr>
                                        <p:cTn id="70" dur="1" fill="hold">
                                          <p:stCondLst>
                                            <p:cond delay="0"/>
                                          </p:stCondLst>
                                        </p:cTn>
                                        <p:tgtEl>
                                          <p:spTgt spid="18451"/>
                                        </p:tgtEl>
                                        <p:attrNameLst>
                                          <p:attrName>style.visibility</p:attrName>
                                        </p:attrNameLst>
                                      </p:cBhvr>
                                      <p:to>
                                        <p:strVal val="visible"/>
                                      </p:to>
                                    </p:set>
                                    <p:animEffect transition="in" filter="wipe(left)">
                                      <p:cBhvr>
                                        <p:cTn id="71" dur="500"/>
                                        <p:tgtEl>
                                          <p:spTgt spid="18451"/>
                                        </p:tgtEl>
                                      </p:cBhvr>
                                    </p:animEffect>
                                  </p:childTnLst>
                                </p:cTn>
                              </p:par>
                            </p:childTnLst>
                          </p:cTn>
                        </p:par>
                        <p:par>
                          <p:cTn id="72" fill="hold" nodeType="afterGroup">
                            <p:stCondLst>
                              <p:cond delay="1000"/>
                            </p:stCondLst>
                            <p:childTnLst>
                              <p:par>
                                <p:cTn id="73" presetID="22" presetClass="entr" presetSubtype="8" fill="hold" grpId="0" nodeType="afterEffect">
                                  <p:stCondLst>
                                    <p:cond delay="0"/>
                                  </p:stCondLst>
                                  <p:childTnLst>
                                    <p:set>
                                      <p:cBhvr>
                                        <p:cTn id="74" dur="1" fill="hold">
                                          <p:stCondLst>
                                            <p:cond delay="0"/>
                                          </p:stCondLst>
                                        </p:cTn>
                                        <p:tgtEl>
                                          <p:spTgt spid="18446"/>
                                        </p:tgtEl>
                                        <p:attrNameLst>
                                          <p:attrName>style.visibility</p:attrName>
                                        </p:attrNameLst>
                                      </p:cBhvr>
                                      <p:to>
                                        <p:strVal val="visible"/>
                                      </p:to>
                                    </p:set>
                                    <p:animEffect transition="in" filter="wipe(left)">
                                      <p:cBhvr>
                                        <p:cTn id="75" dur="500"/>
                                        <p:tgtEl>
                                          <p:spTgt spid="18446"/>
                                        </p:tgtEl>
                                      </p:cBhvr>
                                    </p:animEffect>
                                  </p:childTnLst>
                                </p:cTn>
                              </p:par>
                            </p:childTnLst>
                          </p:cTn>
                        </p:par>
                      </p:childTnLst>
                    </p:cTn>
                  </p:par>
                  <p:par>
                    <p:cTn id="76" fill="hold" nodeType="clickPar">
                      <p:stCondLst>
                        <p:cond delay="indefinite"/>
                      </p:stCondLst>
                      <p:childTnLst>
                        <p:par>
                          <p:cTn id="77" fill="hold" nodeType="withGroup">
                            <p:stCondLst>
                              <p:cond delay="0"/>
                            </p:stCondLst>
                            <p:childTnLst>
                              <p:par>
                                <p:cTn id="78" presetID="22" presetClass="entr" presetSubtype="1" fill="hold" grpId="0" nodeType="clickEffect">
                                  <p:stCondLst>
                                    <p:cond delay="0"/>
                                  </p:stCondLst>
                                  <p:childTnLst>
                                    <p:set>
                                      <p:cBhvr>
                                        <p:cTn id="79" dur="1" fill="hold">
                                          <p:stCondLst>
                                            <p:cond delay="0"/>
                                          </p:stCondLst>
                                        </p:cTn>
                                        <p:tgtEl>
                                          <p:spTgt spid="18455"/>
                                        </p:tgtEl>
                                        <p:attrNameLst>
                                          <p:attrName>style.visibility</p:attrName>
                                        </p:attrNameLst>
                                      </p:cBhvr>
                                      <p:to>
                                        <p:strVal val="visible"/>
                                      </p:to>
                                    </p:set>
                                    <p:animEffect transition="in" filter="wipe(up)">
                                      <p:cBhvr>
                                        <p:cTn id="80" dur="500"/>
                                        <p:tgtEl>
                                          <p:spTgt spid="18455"/>
                                        </p:tgtEl>
                                      </p:cBhvr>
                                    </p:animEffect>
                                  </p:childTnLst>
                                </p:cTn>
                              </p:par>
                            </p:childTnLst>
                          </p:cTn>
                        </p:par>
                      </p:childTnLst>
                    </p:cTn>
                  </p:par>
                  <p:par>
                    <p:cTn id="81" fill="hold" nodeType="clickPar">
                      <p:stCondLst>
                        <p:cond delay="indefinite"/>
                      </p:stCondLst>
                      <p:childTnLst>
                        <p:par>
                          <p:cTn id="82" fill="hold" nodeType="withGroup">
                            <p:stCondLst>
                              <p:cond delay="0"/>
                            </p:stCondLst>
                            <p:childTnLst>
                              <p:par>
                                <p:cTn id="83" presetID="22" presetClass="entr" presetSubtype="8" fill="hold" grpId="0" nodeType="clickEffect">
                                  <p:stCondLst>
                                    <p:cond delay="0"/>
                                  </p:stCondLst>
                                  <p:childTnLst>
                                    <p:set>
                                      <p:cBhvr>
                                        <p:cTn id="84" dur="1" fill="hold">
                                          <p:stCondLst>
                                            <p:cond delay="0"/>
                                          </p:stCondLst>
                                        </p:cTn>
                                        <p:tgtEl>
                                          <p:spTgt spid="18447"/>
                                        </p:tgtEl>
                                        <p:attrNameLst>
                                          <p:attrName>style.visibility</p:attrName>
                                        </p:attrNameLst>
                                      </p:cBhvr>
                                      <p:to>
                                        <p:strVal val="visible"/>
                                      </p:to>
                                    </p:set>
                                    <p:animEffect transition="in" filter="wipe(left)">
                                      <p:cBhvr>
                                        <p:cTn id="85" dur="500"/>
                                        <p:tgtEl>
                                          <p:spTgt spid="18447"/>
                                        </p:tgtEl>
                                      </p:cBhvr>
                                    </p:animEffect>
                                  </p:childTnLst>
                                </p:cTn>
                              </p:par>
                            </p:childTnLst>
                          </p:cTn>
                        </p:par>
                        <p:par>
                          <p:cTn id="86" fill="hold" nodeType="afterGroup">
                            <p:stCondLst>
                              <p:cond delay="500"/>
                            </p:stCondLst>
                            <p:childTnLst>
                              <p:par>
                                <p:cTn id="87" presetID="22" presetClass="entr" presetSubtype="8" fill="hold" nodeType="afterEffect">
                                  <p:stCondLst>
                                    <p:cond delay="0"/>
                                  </p:stCondLst>
                                  <p:childTnLst>
                                    <p:set>
                                      <p:cBhvr>
                                        <p:cTn id="88" dur="1" fill="hold">
                                          <p:stCondLst>
                                            <p:cond delay="0"/>
                                          </p:stCondLst>
                                        </p:cTn>
                                        <p:tgtEl>
                                          <p:spTgt spid="18448"/>
                                        </p:tgtEl>
                                        <p:attrNameLst>
                                          <p:attrName>style.visibility</p:attrName>
                                        </p:attrNameLst>
                                      </p:cBhvr>
                                      <p:to>
                                        <p:strVal val="visible"/>
                                      </p:to>
                                    </p:set>
                                    <p:animEffect transition="in" filter="wipe(left)">
                                      <p:cBhvr>
                                        <p:cTn id="89" dur="500"/>
                                        <p:tgtEl>
                                          <p:spTgt spid="184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7" grpId="0" autoUpdateAnimBg="0"/>
      <p:bldP spid="18438" grpId="0" autoUpdateAnimBg="0"/>
      <p:bldP spid="18445" grpId="0" autoUpdateAnimBg="0"/>
      <p:bldP spid="18446" grpId="0" autoUpdateAnimBg="0"/>
      <p:bldP spid="18447" grpId="0" autoUpdateAnimBg="0"/>
      <p:bldP spid="18454" grpId="0" build="p" autoUpdateAnimBg="0"/>
      <p:bldP spid="18455"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椭圆 8">
            <a:extLst>
              <a:ext uri="{FF2B5EF4-FFF2-40B4-BE49-F238E27FC236}">
                <a16:creationId xmlns:a16="http://schemas.microsoft.com/office/drawing/2014/main" id="{CCE62DE5-63D6-9509-1882-A43DF33E9F47}"/>
              </a:ext>
            </a:extLst>
          </p:cNvPr>
          <p:cNvSpPr>
            <a:spLocks noChangeAspect="1"/>
          </p:cNvSpPr>
          <p:nvPr>
            <p:custDataLst>
              <p:tags r:id="rId2"/>
            </p:custDataLst>
          </p:nvPr>
        </p:nvSpPr>
        <p:spPr>
          <a:xfrm>
            <a:off x="1773238" y="2959100"/>
            <a:ext cx="514350" cy="514350"/>
          </a:xfrm>
          <a:prstGeom prst="ellipse">
            <a:avLst/>
          </a:prstGeom>
          <a:solidFill>
            <a:srgbClr val="808080"/>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anchor="ctr" anchorCtr="1"/>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defRPr/>
            </a:pPr>
            <a:r>
              <a:rPr lang="en-US" altLang="zh-CN"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B</a:t>
            </a:r>
            <a:endParaRPr lang="zh-CN" altLang="en-US"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0" name="椭圆 9">
            <a:extLst>
              <a:ext uri="{FF2B5EF4-FFF2-40B4-BE49-F238E27FC236}">
                <a16:creationId xmlns:a16="http://schemas.microsoft.com/office/drawing/2014/main" id="{5BAFCB27-0279-FA08-144A-0E8664E090CF}"/>
              </a:ext>
            </a:extLst>
          </p:cNvPr>
          <p:cNvSpPr>
            <a:spLocks noChangeAspect="1"/>
          </p:cNvSpPr>
          <p:nvPr>
            <p:custDataLst>
              <p:tags r:id="rId3"/>
            </p:custDataLst>
          </p:nvPr>
        </p:nvSpPr>
        <p:spPr>
          <a:xfrm>
            <a:off x="1773238" y="3816350"/>
            <a:ext cx="514350" cy="514350"/>
          </a:xfrm>
          <a:prstGeom prst="ellipse">
            <a:avLst/>
          </a:prstGeom>
          <a:solidFill>
            <a:srgbClr val="808080"/>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anchor="ctr" anchorCtr="1"/>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defRPr/>
            </a:pPr>
            <a:r>
              <a:rPr lang="en-US" altLang="zh-CN"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C</a:t>
            </a:r>
            <a:endParaRPr lang="zh-CN" altLang="en-US"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1" name="椭圆 10">
            <a:extLst>
              <a:ext uri="{FF2B5EF4-FFF2-40B4-BE49-F238E27FC236}">
                <a16:creationId xmlns:a16="http://schemas.microsoft.com/office/drawing/2014/main" id="{83F1F02A-C3CE-E09B-3A7E-3A96C255417B}"/>
              </a:ext>
            </a:extLst>
          </p:cNvPr>
          <p:cNvSpPr>
            <a:spLocks noChangeAspect="1"/>
          </p:cNvSpPr>
          <p:nvPr>
            <p:custDataLst>
              <p:tags r:id="rId4"/>
            </p:custDataLst>
          </p:nvPr>
        </p:nvSpPr>
        <p:spPr>
          <a:xfrm>
            <a:off x="1773238" y="4673600"/>
            <a:ext cx="514350" cy="514350"/>
          </a:xfrm>
          <a:prstGeom prst="ellipse">
            <a:avLst/>
          </a:prstGeom>
          <a:solidFill>
            <a:srgbClr val="808080"/>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anchor="ctr" anchorCtr="1"/>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defRPr/>
            </a:pPr>
            <a:r>
              <a:rPr lang="en-US" altLang="zh-CN"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D</a:t>
            </a:r>
            <a:endParaRPr lang="zh-CN" altLang="en-US"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9" name="Rectangle 2">
            <a:extLst>
              <a:ext uri="{FF2B5EF4-FFF2-40B4-BE49-F238E27FC236}">
                <a16:creationId xmlns:a16="http://schemas.microsoft.com/office/drawing/2014/main" id="{A76C215B-0EAA-3156-C52E-08A0FB71BF27}"/>
              </a:ext>
            </a:extLst>
          </p:cNvPr>
          <p:cNvSpPr txBox="1">
            <a:spLocks noChangeArrowheads="1"/>
          </p:cNvSpPr>
          <p:nvPr/>
        </p:nvSpPr>
        <p:spPr bwMode="auto">
          <a:xfrm>
            <a:off x="1212850" y="493713"/>
            <a:ext cx="914400" cy="533400"/>
          </a:xfrm>
          <a:prstGeom prst="rect">
            <a:avLst/>
          </a:prstGeom>
          <a:noFill/>
          <a:ln>
            <a:noFill/>
          </a:ln>
        </p:spPr>
        <p:txBody>
          <a:bodyPr anchor="ct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宋体" pitchFamily="2" charset="-122"/>
              </a:defRPr>
            </a:lvl2pPr>
            <a:lvl3pPr algn="ctr" rtl="0" eaLnBrk="0" fontAlgn="base" hangingPunct="0">
              <a:spcBef>
                <a:spcPct val="0"/>
              </a:spcBef>
              <a:spcAft>
                <a:spcPct val="0"/>
              </a:spcAft>
              <a:defRPr sz="4400">
                <a:solidFill>
                  <a:schemeClr val="tx2"/>
                </a:solidFill>
                <a:latin typeface="Arial" charset="0"/>
                <a:ea typeface="宋体" pitchFamily="2" charset="-122"/>
              </a:defRPr>
            </a:lvl3pPr>
            <a:lvl4pPr algn="ctr" rtl="0" eaLnBrk="0" fontAlgn="base" hangingPunct="0">
              <a:spcBef>
                <a:spcPct val="0"/>
              </a:spcBef>
              <a:spcAft>
                <a:spcPct val="0"/>
              </a:spcAft>
              <a:defRPr sz="4400">
                <a:solidFill>
                  <a:schemeClr val="tx2"/>
                </a:solidFill>
                <a:latin typeface="Arial" charset="0"/>
                <a:ea typeface="宋体" pitchFamily="2" charset="-122"/>
              </a:defRPr>
            </a:lvl4pPr>
            <a:lvl5pPr algn="ctr" rtl="0" eaLnBrk="0" fontAlgn="base" hangingPunct="0">
              <a:spcBef>
                <a:spcPct val="0"/>
              </a:spcBef>
              <a:spcAft>
                <a:spcPct val="0"/>
              </a:spcAft>
              <a:defRPr sz="4400">
                <a:solidFill>
                  <a:schemeClr val="tx2"/>
                </a:solidFill>
                <a:latin typeface="Arial" charset="0"/>
                <a:ea typeface="宋体" pitchFamily="2" charset="-122"/>
              </a:defRPr>
            </a:lvl5pPr>
            <a:lvl6pPr marL="457200" algn="ctr" rtl="0" fontAlgn="base">
              <a:spcBef>
                <a:spcPct val="0"/>
              </a:spcBef>
              <a:spcAft>
                <a:spcPct val="0"/>
              </a:spcAft>
              <a:defRPr sz="4400">
                <a:solidFill>
                  <a:schemeClr val="tx2"/>
                </a:solidFill>
                <a:latin typeface="Arial" charset="0"/>
                <a:ea typeface="宋体" pitchFamily="2" charset="-122"/>
              </a:defRPr>
            </a:lvl6pPr>
            <a:lvl7pPr marL="914400" algn="ctr" rtl="0" fontAlgn="base">
              <a:spcBef>
                <a:spcPct val="0"/>
              </a:spcBef>
              <a:spcAft>
                <a:spcPct val="0"/>
              </a:spcAft>
              <a:defRPr sz="4400">
                <a:solidFill>
                  <a:schemeClr val="tx2"/>
                </a:solidFill>
                <a:latin typeface="Arial" charset="0"/>
                <a:ea typeface="宋体" pitchFamily="2" charset="-122"/>
              </a:defRPr>
            </a:lvl7pPr>
            <a:lvl8pPr marL="1371600" algn="ctr" rtl="0" fontAlgn="base">
              <a:spcBef>
                <a:spcPct val="0"/>
              </a:spcBef>
              <a:spcAft>
                <a:spcPct val="0"/>
              </a:spcAft>
              <a:defRPr sz="4400">
                <a:solidFill>
                  <a:schemeClr val="tx2"/>
                </a:solidFill>
                <a:latin typeface="Arial" charset="0"/>
                <a:ea typeface="宋体" pitchFamily="2" charset="-122"/>
              </a:defRPr>
            </a:lvl8pPr>
            <a:lvl9pPr marL="1828800" algn="ctr" rtl="0" fontAlgn="base">
              <a:spcBef>
                <a:spcPct val="0"/>
              </a:spcBef>
              <a:spcAft>
                <a:spcPct val="0"/>
              </a:spcAft>
              <a:defRPr sz="4400">
                <a:solidFill>
                  <a:schemeClr val="tx2"/>
                </a:solidFill>
                <a:latin typeface="Arial" charset="0"/>
                <a:ea typeface="宋体" pitchFamily="2" charset="-122"/>
              </a:defRPr>
            </a:lvl9pPr>
          </a:lstStyle>
          <a:p>
            <a:pPr algn="l" eaLnBrk="1" hangingPunct="1">
              <a:defRPr/>
            </a:pPr>
            <a:r>
              <a:rPr lang="zh-CN" altLang="en-US" sz="2800" b="1" kern="0">
                <a:solidFill>
                  <a:schemeClr val="accent2"/>
                </a:solidFill>
                <a:ea typeface="楷体_GB2312" pitchFamily="49" charset="-122"/>
              </a:rPr>
              <a:t>例</a:t>
            </a:r>
            <a:r>
              <a:rPr lang="en-US" altLang="zh-CN" sz="2800" b="1" kern="0">
                <a:solidFill>
                  <a:schemeClr val="accent2"/>
                </a:solidFill>
                <a:ea typeface="楷体_GB2312" pitchFamily="49" charset="-122"/>
              </a:rPr>
              <a:t>3.</a:t>
            </a:r>
            <a:endParaRPr lang="en-US" altLang="zh-CN" sz="2800" kern="0">
              <a:solidFill>
                <a:schemeClr val="accent2"/>
              </a:solidFill>
              <a:ea typeface="楷体_GB2312" pitchFamily="49" charset="-122"/>
            </a:endParaRPr>
          </a:p>
        </p:txBody>
      </p:sp>
      <p:graphicFrame>
        <p:nvGraphicFramePr>
          <p:cNvPr id="40966" name="Object 3">
            <a:extLst>
              <a:ext uri="{FF2B5EF4-FFF2-40B4-BE49-F238E27FC236}">
                <a16:creationId xmlns:a16="http://schemas.microsoft.com/office/drawing/2014/main" id="{16DAD0FE-3FE8-EB5D-D7A7-1327CA905732}"/>
              </a:ext>
            </a:extLst>
          </p:cNvPr>
          <p:cNvGraphicFramePr>
            <a:graphicFrameLocks noChangeAspect="1"/>
          </p:cNvGraphicFramePr>
          <p:nvPr/>
        </p:nvGraphicFramePr>
        <p:xfrm>
          <a:off x="2438400" y="304800"/>
          <a:ext cx="3149600" cy="1041400"/>
        </p:xfrm>
        <a:graphic>
          <a:graphicData uri="http://schemas.openxmlformats.org/presentationml/2006/ole">
            <mc:AlternateContent xmlns:mc="http://schemas.openxmlformats.org/markup-compatibility/2006">
              <mc:Choice xmlns:v="urn:schemas-microsoft-com:vml" Requires="v">
                <p:oleObj name="Equation" r:id="rId7" imgW="3047798" imgH="946218" progId="Equation.3">
                  <p:embed/>
                </p:oleObj>
              </mc:Choice>
              <mc:Fallback>
                <p:oleObj name="Equation" r:id="rId7" imgW="3047798" imgH="946218" progId="Equation.3">
                  <p:embed/>
                  <p:pic>
                    <p:nvPicPr>
                      <p:cNvPr id="40966" name="Object 3">
                        <a:extLst>
                          <a:ext uri="{FF2B5EF4-FFF2-40B4-BE49-F238E27FC236}">
                            <a16:creationId xmlns:a16="http://schemas.microsoft.com/office/drawing/2014/main" id="{16DAD0FE-3FE8-EB5D-D7A7-1327CA905732}"/>
                          </a:ext>
                        </a:extLst>
                      </p:cNvPr>
                      <p:cNvPicPr>
                        <a:picLocks noChangeAspect="1" noChangeArrowheads="1"/>
                      </p:cNvPicPr>
                      <p:nvPr/>
                    </p:nvPicPr>
                    <p:blipFill>
                      <a:blip r:embed="rId8">
                        <a:grayscl/>
                        <a:biLevel thresh="50000"/>
                        <a:extLst>
                          <a:ext uri="{28A0092B-C50C-407E-A947-70E740481C1C}">
                            <a14:useLocalDpi xmlns:a14="http://schemas.microsoft.com/office/drawing/2010/main" val="0"/>
                          </a:ext>
                        </a:extLst>
                      </a:blip>
                      <a:srcRect/>
                      <a:stretch>
                        <a:fillRect/>
                      </a:stretch>
                    </p:blipFill>
                    <p:spPr bwMode="auto">
                      <a:xfrm>
                        <a:off x="2438400" y="304800"/>
                        <a:ext cx="3149600" cy="1041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0967" name="Text Box 4">
            <a:extLst>
              <a:ext uri="{FF2B5EF4-FFF2-40B4-BE49-F238E27FC236}">
                <a16:creationId xmlns:a16="http://schemas.microsoft.com/office/drawing/2014/main" id="{EA2C9BCE-115C-CE35-F91C-7F06A7C36403}"/>
              </a:ext>
            </a:extLst>
          </p:cNvPr>
          <p:cNvSpPr txBox="1">
            <a:spLocks noChangeArrowheads="1"/>
          </p:cNvSpPr>
          <p:nvPr/>
        </p:nvSpPr>
        <p:spPr bwMode="auto">
          <a:xfrm>
            <a:off x="5605463" y="493713"/>
            <a:ext cx="19812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zh-CN" altLang="en-US" sz="2800">
                <a:latin typeface="Times New Roman" panose="02020603050405020304" pitchFamily="18" charset="0"/>
                <a:ea typeface="楷体_GB2312" pitchFamily="49" charset="-122"/>
              </a:rPr>
              <a:t>的收敛域</a:t>
            </a:r>
            <a:r>
              <a:rPr kumimoji="1" lang="en-US" altLang="zh-CN" sz="2800">
                <a:latin typeface="Times New Roman" panose="02020603050405020304" pitchFamily="18" charset="0"/>
                <a:ea typeface="楷体_GB2312" pitchFamily="49" charset="-122"/>
              </a:rPr>
              <a:t>.</a:t>
            </a:r>
          </a:p>
        </p:txBody>
      </p:sp>
      <p:graphicFrame>
        <p:nvGraphicFramePr>
          <p:cNvPr id="22" name="Object 25">
            <a:extLst>
              <a:ext uri="{FF2B5EF4-FFF2-40B4-BE49-F238E27FC236}">
                <a16:creationId xmlns:a16="http://schemas.microsoft.com/office/drawing/2014/main" id="{982C7D3B-09F0-1F1A-C4CA-4896696F6F86}"/>
              </a:ext>
            </a:extLst>
          </p:cNvPr>
          <p:cNvGraphicFramePr>
            <a:graphicFrameLocks noChangeAspect="1"/>
          </p:cNvGraphicFramePr>
          <p:nvPr/>
        </p:nvGraphicFramePr>
        <p:xfrm>
          <a:off x="3025775" y="2032000"/>
          <a:ext cx="1533525" cy="615950"/>
        </p:xfrm>
        <a:graphic>
          <a:graphicData uri="http://schemas.openxmlformats.org/presentationml/2006/ole">
            <mc:AlternateContent xmlns:mc="http://schemas.openxmlformats.org/markup-compatibility/2006">
              <mc:Choice xmlns:v="urn:schemas-microsoft-com:vml" Requires="v">
                <p:oleObj name="Equation" r:id="rId9" imgW="660333" imgH="177800" progId="Equation.DSMT4">
                  <p:embed/>
                </p:oleObj>
              </mc:Choice>
              <mc:Fallback>
                <p:oleObj name="Equation" r:id="rId9" imgW="660333" imgH="177800" progId="Equation.DSMT4">
                  <p:embed/>
                  <p:pic>
                    <p:nvPicPr>
                      <p:cNvPr id="22" name="Object 25">
                        <a:extLst>
                          <a:ext uri="{FF2B5EF4-FFF2-40B4-BE49-F238E27FC236}">
                            <a16:creationId xmlns:a16="http://schemas.microsoft.com/office/drawing/2014/main" id="{982C7D3B-09F0-1F1A-C4CA-4896696F6F8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025775" y="2032000"/>
                        <a:ext cx="1533525" cy="61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3" name="Object 25">
            <a:extLst>
              <a:ext uri="{FF2B5EF4-FFF2-40B4-BE49-F238E27FC236}">
                <a16:creationId xmlns:a16="http://schemas.microsoft.com/office/drawing/2014/main" id="{FE5E746C-DB15-E44D-EE50-616F111AAB42}"/>
              </a:ext>
            </a:extLst>
          </p:cNvPr>
          <p:cNvGraphicFramePr>
            <a:graphicFrameLocks noChangeAspect="1"/>
          </p:cNvGraphicFramePr>
          <p:nvPr/>
        </p:nvGraphicFramePr>
        <p:xfrm>
          <a:off x="2954338" y="2779713"/>
          <a:ext cx="1624012" cy="652462"/>
        </p:xfrm>
        <a:graphic>
          <a:graphicData uri="http://schemas.openxmlformats.org/presentationml/2006/ole">
            <mc:AlternateContent xmlns:mc="http://schemas.openxmlformats.org/markup-compatibility/2006">
              <mc:Choice xmlns:v="urn:schemas-microsoft-com:vml" Requires="v">
                <p:oleObj name="Equation" r:id="rId11" imgW="660333" imgH="177800" progId="Equation.DSMT4">
                  <p:embed/>
                </p:oleObj>
              </mc:Choice>
              <mc:Fallback>
                <p:oleObj name="Equation" r:id="rId11" imgW="660333" imgH="177800" progId="Equation.DSMT4">
                  <p:embed/>
                  <p:pic>
                    <p:nvPicPr>
                      <p:cNvPr id="23" name="Object 25">
                        <a:extLst>
                          <a:ext uri="{FF2B5EF4-FFF2-40B4-BE49-F238E27FC236}">
                            <a16:creationId xmlns:a16="http://schemas.microsoft.com/office/drawing/2014/main" id="{FE5E746C-DB15-E44D-EE50-616F111AAB42}"/>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954338" y="2779713"/>
                        <a:ext cx="1624012" cy="65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4" name="Object 25">
            <a:extLst>
              <a:ext uri="{FF2B5EF4-FFF2-40B4-BE49-F238E27FC236}">
                <a16:creationId xmlns:a16="http://schemas.microsoft.com/office/drawing/2014/main" id="{55BEE9EF-4E20-FAAB-EB45-609030585829}"/>
              </a:ext>
            </a:extLst>
          </p:cNvPr>
          <p:cNvGraphicFramePr>
            <a:graphicFrameLocks noChangeAspect="1"/>
          </p:cNvGraphicFramePr>
          <p:nvPr/>
        </p:nvGraphicFramePr>
        <p:xfrm>
          <a:off x="3044825" y="3694113"/>
          <a:ext cx="1514475" cy="554037"/>
        </p:xfrm>
        <a:graphic>
          <a:graphicData uri="http://schemas.openxmlformats.org/presentationml/2006/ole">
            <mc:AlternateContent xmlns:mc="http://schemas.openxmlformats.org/markup-compatibility/2006">
              <mc:Choice xmlns:v="urn:schemas-microsoft-com:vml" Requires="v">
                <p:oleObj name="Equation" r:id="rId13" imgW="634899" imgH="152265" progId="Equation.DSMT4">
                  <p:embed/>
                </p:oleObj>
              </mc:Choice>
              <mc:Fallback>
                <p:oleObj name="Equation" r:id="rId13" imgW="634899" imgH="152265" progId="Equation.DSMT4">
                  <p:embed/>
                  <p:pic>
                    <p:nvPicPr>
                      <p:cNvPr id="24" name="Object 25">
                        <a:extLst>
                          <a:ext uri="{FF2B5EF4-FFF2-40B4-BE49-F238E27FC236}">
                            <a16:creationId xmlns:a16="http://schemas.microsoft.com/office/drawing/2014/main" id="{55BEE9EF-4E20-FAAB-EB45-60903058582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044825" y="3694113"/>
                        <a:ext cx="1514475"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5" name="Object 25">
            <a:extLst>
              <a:ext uri="{FF2B5EF4-FFF2-40B4-BE49-F238E27FC236}">
                <a16:creationId xmlns:a16="http://schemas.microsoft.com/office/drawing/2014/main" id="{A34777AC-777A-51AB-F646-15FEF72A3829}"/>
              </a:ext>
            </a:extLst>
          </p:cNvPr>
          <p:cNvGraphicFramePr>
            <a:graphicFrameLocks noChangeAspect="1"/>
          </p:cNvGraphicFramePr>
          <p:nvPr/>
        </p:nvGraphicFramePr>
        <p:xfrm>
          <a:off x="3086100" y="4651375"/>
          <a:ext cx="1473200" cy="536575"/>
        </p:xfrm>
        <a:graphic>
          <a:graphicData uri="http://schemas.openxmlformats.org/presentationml/2006/ole">
            <mc:AlternateContent xmlns:mc="http://schemas.openxmlformats.org/markup-compatibility/2006">
              <mc:Choice xmlns:v="urn:schemas-microsoft-com:vml" Requires="v">
                <p:oleObj name="Equation" r:id="rId15" imgW="634899" imgH="152265" progId="Equation.DSMT4">
                  <p:embed/>
                </p:oleObj>
              </mc:Choice>
              <mc:Fallback>
                <p:oleObj name="Equation" r:id="rId15" imgW="634899" imgH="152265" progId="Equation.DSMT4">
                  <p:embed/>
                  <p:pic>
                    <p:nvPicPr>
                      <p:cNvPr id="25" name="Object 25">
                        <a:extLst>
                          <a:ext uri="{FF2B5EF4-FFF2-40B4-BE49-F238E27FC236}">
                            <a16:creationId xmlns:a16="http://schemas.microsoft.com/office/drawing/2014/main" id="{A34777AC-777A-51AB-F646-15FEF72A3829}"/>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086100" y="4651375"/>
                        <a:ext cx="1473200"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26" name="Picture 23" descr="xiaoxuesheng">
            <a:extLst>
              <a:ext uri="{FF2B5EF4-FFF2-40B4-BE49-F238E27FC236}">
                <a16:creationId xmlns:a16="http://schemas.microsoft.com/office/drawing/2014/main" id="{FD0F2833-0B13-ADFF-52C9-417FD2097925}"/>
              </a:ext>
            </a:extLst>
          </p:cNvPr>
          <p:cNvPicPr>
            <a:picLocks noChangeAspect="1" noChangeArrowheads="1"/>
          </p:cNvPicPr>
          <p:nvPr/>
        </p:nvPicPr>
        <p:blipFill>
          <a:blip r:embed="rId1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212013" y="2339975"/>
            <a:ext cx="1624012" cy="223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椭圆 20">
            <a:extLst>
              <a:ext uri="{FF2B5EF4-FFF2-40B4-BE49-F238E27FC236}">
                <a16:creationId xmlns:a16="http://schemas.microsoft.com/office/drawing/2014/main" id="{405BD7EF-3EB6-CCA6-5A14-F24A3F956402}"/>
              </a:ext>
            </a:extLst>
          </p:cNvPr>
          <p:cNvSpPr>
            <a:spLocks noChangeAspect="1"/>
          </p:cNvSpPr>
          <p:nvPr>
            <p:custDataLst>
              <p:tags r:id="rId5"/>
            </p:custDataLst>
          </p:nvPr>
        </p:nvSpPr>
        <p:spPr>
          <a:xfrm>
            <a:off x="1749425" y="2078038"/>
            <a:ext cx="514350" cy="514350"/>
          </a:xfrm>
          <a:prstGeom prst="ellipse">
            <a:avLst/>
          </a:prstGeom>
          <a:solidFill>
            <a:srgbClr val="808080"/>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anchor="ctr" anchorCtr="1"/>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defRPr/>
            </a:pPr>
            <a:r>
              <a:rPr lang="en-US" altLang="zh-CN"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A</a:t>
            </a:r>
            <a:endParaRPr lang="zh-CN" altLang="en-US"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left)">
                                      <p:cBhvr>
                                        <p:cTn id="7" dur="500"/>
                                        <p:tgtEl>
                                          <p:spTgt spid="22"/>
                                        </p:tgtEl>
                                      </p:cBhvr>
                                    </p:animEffect>
                                  </p:childTnLst>
                                </p:cTn>
                              </p:par>
                            </p:childTnLst>
                          </p:cTn>
                        </p:par>
                        <p:par>
                          <p:cTn id="8" fill="hold" nodeType="afterGroup">
                            <p:stCondLst>
                              <p:cond delay="500"/>
                            </p:stCondLst>
                            <p:childTnLst>
                              <p:par>
                                <p:cTn id="9" presetID="22" presetClass="entr" presetSubtype="8" fill="hold"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wipe(left)">
                                      <p:cBhvr>
                                        <p:cTn id="11" dur="500"/>
                                        <p:tgtEl>
                                          <p:spTgt spid="23"/>
                                        </p:tgtEl>
                                      </p:cBhvr>
                                    </p:animEffect>
                                  </p:childTnLst>
                                </p:cTn>
                              </p:par>
                            </p:childTnLst>
                          </p:cTn>
                        </p:par>
                        <p:par>
                          <p:cTn id="12" fill="hold" nodeType="afterGroup">
                            <p:stCondLst>
                              <p:cond delay="1000"/>
                            </p:stCondLst>
                            <p:childTnLst>
                              <p:par>
                                <p:cTn id="13" presetID="22" presetClass="entr" presetSubtype="8" fill="hold" nodeType="after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wipe(left)">
                                      <p:cBhvr>
                                        <p:cTn id="15" dur="500"/>
                                        <p:tgtEl>
                                          <p:spTgt spid="24"/>
                                        </p:tgtEl>
                                      </p:cBhvr>
                                    </p:animEffect>
                                  </p:childTnLst>
                                </p:cTn>
                              </p:par>
                            </p:childTnLst>
                          </p:cTn>
                        </p:par>
                        <p:par>
                          <p:cTn id="16" fill="hold" nodeType="afterGroup">
                            <p:stCondLst>
                              <p:cond delay="1500"/>
                            </p:stCondLst>
                            <p:childTnLst>
                              <p:par>
                                <p:cTn id="17" presetID="22" presetClass="entr" presetSubtype="8" fill="hold" nodeType="after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wipe(left)">
                                      <p:cBhvr>
                                        <p:cTn id="19" dur="500"/>
                                        <p:tgtEl>
                                          <p:spTgt spid="25"/>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9" presetClass="entr" presetSubtype="0" fill="hold" nodeType="clickEffect">
                                  <p:stCondLst>
                                    <p:cond delay="0"/>
                                  </p:stCondLst>
                                  <p:childTnLst>
                                    <p:set>
                                      <p:cBhvr>
                                        <p:cTn id="23" dur="1" fill="hold">
                                          <p:stCondLst>
                                            <p:cond delay="0"/>
                                          </p:stCondLst>
                                        </p:cTn>
                                        <p:tgtEl>
                                          <p:spTgt spid="26"/>
                                        </p:tgtEl>
                                        <p:attrNameLst>
                                          <p:attrName>style.visibility</p:attrName>
                                        </p:attrNameLst>
                                      </p:cBhvr>
                                      <p:to>
                                        <p:strVal val="visible"/>
                                      </p:to>
                                    </p:set>
                                    <p:animEffect transition="in" filter="dissolve">
                                      <p:cBhvr>
                                        <p:cTn id="24"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a:extLst>
              <a:ext uri="{FF2B5EF4-FFF2-40B4-BE49-F238E27FC236}">
                <a16:creationId xmlns:a16="http://schemas.microsoft.com/office/drawing/2014/main" id="{CC86BB73-D006-9A79-C7F2-08BF56D9DFF1}"/>
              </a:ext>
            </a:extLst>
          </p:cNvPr>
          <p:cNvSpPr>
            <a:spLocks noGrp="1" noChangeArrowheads="1"/>
          </p:cNvSpPr>
          <p:nvPr>
            <p:ph type="title" idx="4294967295"/>
          </p:nvPr>
        </p:nvSpPr>
        <p:spPr>
          <a:xfrm>
            <a:off x="1774825" y="188913"/>
            <a:ext cx="914400" cy="533400"/>
          </a:xfrm>
        </p:spPr>
        <p:txBody>
          <a:bodyPr/>
          <a:lstStyle/>
          <a:p>
            <a:pPr algn="l" eaLnBrk="1" hangingPunct="1"/>
            <a:r>
              <a:rPr lang="zh-CN" altLang="en-US" sz="2800" b="1">
                <a:solidFill>
                  <a:schemeClr val="accent2"/>
                </a:solidFill>
                <a:ea typeface="楷体_GB2312" pitchFamily="49" charset="-122"/>
              </a:rPr>
              <a:t>例</a:t>
            </a:r>
            <a:r>
              <a:rPr lang="en-US" altLang="zh-CN" sz="2800" b="1">
                <a:solidFill>
                  <a:schemeClr val="accent2"/>
                </a:solidFill>
                <a:ea typeface="楷体_GB2312" pitchFamily="49" charset="-122"/>
              </a:rPr>
              <a:t>3.</a:t>
            </a:r>
            <a:endParaRPr lang="en-US" altLang="zh-CN" sz="2800">
              <a:solidFill>
                <a:schemeClr val="accent2"/>
              </a:solidFill>
              <a:ea typeface="楷体_GB2312" pitchFamily="49" charset="-122"/>
            </a:endParaRPr>
          </a:p>
        </p:txBody>
      </p:sp>
      <p:graphicFrame>
        <p:nvGraphicFramePr>
          <p:cNvPr id="41987" name="Object 3">
            <a:extLst>
              <a:ext uri="{FF2B5EF4-FFF2-40B4-BE49-F238E27FC236}">
                <a16:creationId xmlns:a16="http://schemas.microsoft.com/office/drawing/2014/main" id="{A2F9427D-1BCA-B14E-09D2-E24BE7D7B954}"/>
              </a:ext>
            </a:extLst>
          </p:cNvPr>
          <p:cNvGraphicFramePr>
            <a:graphicFrameLocks noChangeAspect="1"/>
          </p:cNvGraphicFramePr>
          <p:nvPr/>
        </p:nvGraphicFramePr>
        <p:xfrm>
          <a:off x="3000375" y="0"/>
          <a:ext cx="3149600" cy="1041400"/>
        </p:xfrm>
        <a:graphic>
          <a:graphicData uri="http://schemas.openxmlformats.org/presentationml/2006/ole">
            <mc:AlternateContent xmlns:mc="http://schemas.openxmlformats.org/markup-compatibility/2006">
              <mc:Choice xmlns:v="urn:schemas-microsoft-com:vml" Requires="v">
                <p:oleObj name="Equation" r:id="rId2" imgW="3047798" imgH="946218" progId="Equation.3">
                  <p:embed/>
                </p:oleObj>
              </mc:Choice>
              <mc:Fallback>
                <p:oleObj name="Equation" r:id="rId2" imgW="3047798" imgH="946218" progId="Equation.3">
                  <p:embed/>
                  <p:pic>
                    <p:nvPicPr>
                      <p:cNvPr id="41987" name="Object 3">
                        <a:extLst>
                          <a:ext uri="{FF2B5EF4-FFF2-40B4-BE49-F238E27FC236}">
                            <a16:creationId xmlns:a16="http://schemas.microsoft.com/office/drawing/2014/main" id="{A2F9427D-1BCA-B14E-09D2-E24BE7D7B954}"/>
                          </a:ext>
                        </a:extLst>
                      </p:cNvPr>
                      <p:cNvPicPr>
                        <a:picLocks noChangeAspect="1" noChangeArrowheads="1"/>
                      </p:cNvPicPr>
                      <p:nvPr/>
                    </p:nvPicPr>
                    <p:blipFill>
                      <a:blip r:embed="rId3">
                        <a:grayscl/>
                        <a:biLevel thresh="50000"/>
                        <a:extLst>
                          <a:ext uri="{28A0092B-C50C-407E-A947-70E740481C1C}">
                            <a14:useLocalDpi xmlns:a14="http://schemas.microsoft.com/office/drawing/2010/main" val="0"/>
                          </a:ext>
                        </a:extLst>
                      </a:blip>
                      <a:srcRect/>
                      <a:stretch>
                        <a:fillRect/>
                      </a:stretch>
                    </p:blipFill>
                    <p:spPr bwMode="auto">
                      <a:xfrm>
                        <a:off x="3000375" y="0"/>
                        <a:ext cx="3149600" cy="1041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1988" name="Text Box 4">
            <a:extLst>
              <a:ext uri="{FF2B5EF4-FFF2-40B4-BE49-F238E27FC236}">
                <a16:creationId xmlns:a16="http://schemas.microsoft.com/office/drawing/2014/main" id="{5ACDB484-F077-0957-7CF5-233DEE09EE71}"/>
              </a:ext>
            </a:extLst>
          </p:cNvPr>
          <p:cNvSpPr txBox="1">
            <a:spLocks noChangeArrowheads="1"/>
          </p:cNvSpPr>
          <p:nvPr/>
        </p:nvSpPr>
        <p:spPr bwMode="auto">
          <a:xfrm>
            <a:off x="6167438" y="188913"/>
            <a:ext cx="19812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zh-CN" altLang="en-US" sz="2800">
                <a:latin typeface="Times New Roman" panose="02020603050405020304" pitchFamily="18" charset="0"/>
                <a:ea typeface="楷体_GB2312" pitchFamily="49" charset="-122"/>
              </a:rPr>
              <a:t>的收敛域</a:t>
            </a:r>
            <a:r>
              <a:rPr kumimoji="1" lang="en-US" altLang="zh-CN" sz="2800">
                <a:latin typeface="Times New Roman" panose="02020603050405020304" pitchFamily="18" charset="0"/>
                <a:ea typeface="楷体_GB2312" pitchFamily="49" charset="-122"/>
              </a:rPr>
              <a:t>.</a:t>
            </a:r>
          </a:p>
        </p:txBody>
      </p:sp>
      <p:sp>
        <p:nvSpPr>
          <p:cNvPr id="19461" name="Text Box 5">
            <a:extLst>
              <a:ext uri="{FF2B5EF4-FFF2-40B4-BE49-F238E27FC236}">
                <a16:creationId xmlns:a16="http://schemas.microsoft.com/office/drawing/2014/main" id="{591D56BB-C7E7-8639-01F9-51905467BF5E}"/>
              </a:ext>
            </a:extLst>
          </p:cNvPr>
          <p:cNvSpPr txBox="1">
            <a:spLocks noChangeArrowheads="1"/>
          </p:cNvSpPr>
          <p:nvPr/>
        </p:nvSpPr>
        <p:spPr bwMode="auto">
          <a:xfrm>
            <a:off x="1774825" y="1196975"/>
            <a:ext cx="1295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zh-CN" altLang="en-US" sz="2800" b="1">
                <a:solidFill>
                  <a:schemeClr val="accent2"/>
                </a:solidFill>
                <a:latin typeface="Times New Roman" panose="02020603050405020304" pitchFamily="18" charset="0"/>
                <a:ea typeface="楷体_GB2312" pitchFamily="49" charset="-122"/>
              </a:rPr>
              <a:t>解</a:t>
            </a:r>
            <a:r>
              <a:rPr kumimoji="1" lang="en-US" altLang="zh-CN" sz="2800" b="1">
                <a:solidFill>
                  <a:schemeClr val="accent2"/>
                </a:solidFill>
                <a:latin typeface="Times New Roman" panose="02020603050405020304" pitchFamily="18" charset="0"/>
                <a:ea typeface="楷体_GB2312" pitchFamily="49" charset="-122"/>
              </a:rPr>
              <a:t>:</a:t>
            </a:r>
            <a:r>
              <a:rPr kumimoji="1" lang="en-US" altLang="zh-CN" sz="2800">
                <a:latin typeface="Times New Roman" panose="02020603050405020304" pitchFamily="18" charset="0"/>
                <a:ea typeface="楷体_GB2312" pitchFamily="49" charset="-122"/>
              </a:rPr>
              <a:t> </a:t>
            </a:r>
            <a:r>
              <a:rPr kumimoji="1" lang="zh-CN" altLang="en-US" sz="2800">
                <a:latin typeface="Times New Roman" panose="02020603050405020304" pitchFamily="18" charset="0"/>
                <a:ea typeface="楷体_GB2312" pitchFamily="49" charset="-122"/>
              </a:rPr>
              <a:t>令 </a:t>
            </a:r>
          </a:p>
        </p:txBody>
      </p:sp>
      <p:graphicFrame>
        <p:nvGraphicFramePr>
          <p:cNvPr id="19462" name="Object 6">
            <a:extLst>
              <a:ext uri="{FF2B5EF4-FFF2-40B4-BE49-F238E27FC236}">
                <a16:creationId xmlns:a16="http://schemas.microsoft.com/office/drawing/2014/main" id="{B5C552EE-F12F-83A9-D0D9-40D112C22AB3}"/>
              </a:ext>
            </a:extLst>
          </p:cNvPr>
          <p:cNvGraphicFramePr>
            <a:graphicFrameLocks noChangeAspect="1"/>
          </p:cNvGraphicFramePr>
          <p:nvPr/>
        </p:nvGraphicFramePr>
        <p:xfrm>
          <a:off x="3143250" y="1268413"/>
          <a:ext cx="1320800" cy="393700"/>
        </p:xfrm>
        <a:graphic>
          <a:graphicData uri="http://schemas.openxmlformats.org/presentationml/2006/ole">
            <mc:AlternateContent xmlns:mc="http://schemas.openxmlformats.org/markup-compatibility/2006">
              <mc:Choice xmlns:v="urn:schemas-microsoft-com:vml" Requires="v">
                <p:oleObj name="Equation" r:id="rId4" imgW="1219402" imgH="298382" progId="Equation.3">
                  <p:embed/>
                </p:oleObj>
              </mc:Choice>
              <mc:Fallback>
                <p:oleObj name="Equation" r:id="rId4" imgW="1219402" imgH="298382" progId="Equation.3">
                  <p:embed/>
                  <p:pic>
                    <p:nvPicPr>
                      <p:cNvPr id="19462" name="Object 6">
                        <a:extLst>
                          <a:ext uri="{FF2B5EF4-FFF2-40B4-BE49-F238E27FC236}">
                            <a16:creationId xmlns:a16="http://schemas.microsoft.com/office/drawing/2014/main" id="{B5C552EE-F12F-83A9-D0D9-40D112C22AB3}"/>
                          </a:ext>
                        </a:extLst>
                      </p:cNvPr>
                      <p:cNvPicPr>
                        <a:picLocks noChangeAspect="1" noChangeArrowheads="1"/>
                      </p:cNvPicPr>
                      <p:nvPr/>
                    </p:nvPicPr>
                    <p:blipFill>
                      <a:blip r:embed="rId5">
                        <a:grayscl/>
                        <a:biLevel thresh="50000"/>
                        <a:extLst>
                          <a:ext uri="{28A0092B-C50C-407E-A947-70E740481C1C}">
                            <a14:useLocalDpi xmlns:a14="http://schemas.microsoft.com/office/drawing/2010/main" val="0"/>
                          </a:ext>
                        </a:extLst>
                      </a:blip>
                      <a:srcRect/>
                      <a:stretch>
                        <a:fillRect/>
                      </a:stretch>
                    </p:blipFill>
                    <p:spPr bwMode="auto">
                      <a:xfrm>
                        <a:off x="3143250" y="1268413"/>
                        <a:ext cx="1320800" cy="393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9463" name="Text Box 7">
            <a:extLst>
              <a:ext uri="{FF2B5EF4-FFF2-40B4-BE49-F238E27FC236}">
                <a16:creationId xmlns:a16="http://schemas.microsoft.com/office/drawing/2014/main" id="{669070F9-E9FC-6EFC-593F-90B7268BDFB1}"/>
              </a:ext>
            </a:extLst>
          </p:cNvPr>
          <p:cNvSpPr txBox="1">
            <a:spLocks noChangeArrowheads="1"/>
          </p:cNvSpPr>
          <p:nvPr/>
        </p:nvSpPr>
        <p:spPr bwMode="auto">
          <a:xfrm>
            <a:off x="4727575" y="1125538"/>
            <a:ext cx="20574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zh-CN" altLang="en-US" sz="2800">
                <a:latin typeface="Times New Roman" panose="02020603050405020304" pitchFamily="18" charset="0"/>
                <a:ea typeface="楷体_GB2312" pitchFamily="49" charset="-122"/>
              </a:rPr>
              <a:t>级数变为</a:t>
            </a:r>
          </a:p>
        </p:txBody>
      </p:sp>
      <p:graphicFrame>
        <p:nvGraphicFramePr>
          <p:cNvPr id="19464" name="Object 8">
            <a:extLst>
              <a:ext uri="{FF2B5EF4-FFF2-40B4-BE49-F238E27FC236}">
                <a16:creationId xmlns:a16="http://schemas.microsoft.com/office/drawing/2014/main" id="{3E468C39-943F-0A58-7390-09ACE2F4D808}"/>
              </a:ext>
            </a:extLst>
          </p:cNvPr>
          <p:cNvGraphicFramePr>
            <a:graphicFrameLocks noChangeAspect="1"/>
          </p:cNvGraphicFramePr>
          <p:nvPr/>
        </p:nvGraphicFramePr>
        <p:xfrm>
          <a:off x="6527800" y="836613"/>
          <a:ext cx="1511300" cy="1028700"/>
        </p:xfrm>
        <a:graphic>
          <a:graphicData uri="http://schemas.openxmlformats.org/presentationml/2006/ole">
            <mc:AlternateContent xmlns:mc="http://schemas.openxmlformats.org/markup-compatibility/2006">
              <mc:Choice xmlns:v="urn:schemas-microsoft-com:vml" Requires="v">
                <p:oleObj name="Equation" r:id="rId6" imgW="1409683" imgH="933450" progId="Equation.3">
                  <p:embed/>
                </p:oleObj>
              </mc:Choice>
              <mc:Fallback>
                <p:oleObj name="Equation" r:id="rId6" imgW="1409683" imgH="933450" progId="Equation.3">
                  <p:embed/>
                  <p:pic>
                    <p:nvPicPr>
                      <p:cNvPr id="19464" name="Object 8">
                        <a:extLst>
                          <a:ext uri="{FF2B5EF4-FFF2-40B4-BE49-F238E27FC236}">
                            <a16:creationId xmlns:a16="http://schemas.microsoft.com/office/drawing/2014/main" id="{3E468C39-943F-0A58-7390-09ACE2F4D808}"/>
                          </a:ext>
                        </a:extLst>
                      </p:cNvPr>
                      <p:cNvPicPr>
                        <a:picLocks noChangeAspect="1" noChangeArrowheads="1"/>
                      </p:cNvPicPr>
                      <p:nvPr/>
                    </p:nvPicPr>
                    <p:blipFill>
                      <a:blip r:embed="rId7">
                        <a:grayscl/>
                        <a:biLevel thresh="50000"/>
                        <a:extLst>
                          <a:ext uri="{28A0092B-C50C-407E-A947-70E740481C1C}">
                            <a14:useLocalDpi xmlns:a14="http://schemas.microsoft.com/office/drawing/2010/main" val="0"/>
                          </a:ext>
                        </a:extLst>
                      </a:blip>
                      <a:srcRect/>
                      <a:stretch>
                        <a:fillRect/>
                      </a:stretch>
                    </p:blipFill>
                    <p:spPr bwMode="auto">
                      <a:xfrm>
                        <a:off x="6527800" y="836613"/>
                        <a:ext cx="1511300" cy="1028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9465" name="Object 9">
            <a:extLst>
              <a:ext uri="{FF2B5EF4-FFF2-40B4-BE49-F238E27FC236}">
                <a16:creationId xmlns:a16="http://schemas.microsoft.com/office/drawing/2014/main" id="{FE498F09-FC44-300F-40F6-B9FBC6BC5A08}"/>
              </a:ext>
            </a:extLst>
          </p:cNvPr>
          <p:cNvGraphicFramePr>
            <a:graphicFrameLocks noChangeAspect="1"/>
          </p:cNvGraphicFramePr>
          <p:nvPr/>
        </p:nvGraphicFramePr>
        <p:xfrm>
          <a:off x="1524000" y="1844675"/>
          <a:ext cx="3465513" cy="1028700"/>
        </p:xfrm>
        <a:graphic>
          <a:graphicData uri="http://schemas.openxmlformats.org/presentationml/2006/ole">
            <mc:AlternateContent xmlns:mc="http://schemas.openxmlformats.org/markup-compatibility/2006">
              <mc:Choice xmlns:v="urn:schemas-microsoft-com:vml" Requires="v">
                <p:oleObj name="Equation" r:id="rId8" imgW="3371842" imgH="933450" progId="Equation.DSMT4">
                  <p:embed/>
                </p:oleObj>
              </mc:Choice>
              <mc:Fallback>
                <p:oleObj name="Equation" r:id="rId8" imgW="3371842" imgH="933450" progId="Equation.DSMT4">
                  <p:embed/>
                  <p:pic>
                    <p:nvPicPr>
                      <p:cNvPr id="19465" name="Object 9">
                        <a:extLst>
                          <a:ext uri="{FF2B5EF4-FFF2-40B4-BE49-F238E27FC236}">
                            <a16:creationId xmlns:a16="http://schemas.microsoft.com/office/drawing/2014/main" id="{FE498F09-FC44-300F-40F6-B9FBC6BC5A0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524000" y="1844675"/>
                        <a:ext cx="3465513" cy="1028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9466" name="Object 10">
            <a:extLst>
              <a:ext uri="{FF2B5EF4-FFF2-40B4-BE49-F238E27FC236}">
                <a16:creationId xmlns:a16="http://schemas.microsoft.com/office/drawing/2014/main" id="{EF38013E-930E-7825-5E8D-5AC7CFFE2888}"/>
              </a:ext>
            </a:extLst>
          </p:cNvPr>
          <p:cNvGraphicFramePr>
            <a:graphicFrameLocks noChangeAspect="1"/>
          </p:cNvGraphicFramePr>
          <p:nvPr/>
        </p:nvGraphicFramePr>
        <p:xfrm>
          <a:off x="5159375" y="1773238"/>
          <a:ext cx="539750" cy="744537"/>
        </p:xfrm>
        <a:graphic>
          <a:graphicData uri="http://schemas.openxmlformats.org/presentationml/2006/ole">
            <mc:AlternateContent xmlns:mc="http://schemas.openxmlformats.org/markup-compatibility/2006">
              <mc:Choice xmlns:v="urn:schemas-microsoft-com:vml" Requires="v">
                <p:oleObj name="Equation" r:id="rId10" imgW="533635" imgH="781185" progId="Equation.3">
                  <p:embed/>
                </p:oleObj>
              </mc:Choice>
              <mc:Fallback>
                <p:oleObj name="Equation" r:id="rId10" imgW="533635" imgH="781185" progId="Equation.3">
                  <p:embed/>
                  <p:pic>
                    <p:nvPicPr>
                      <p:cNvPr id="19466" name="Object 10">
                        <a:extLst>
                          <a:ext uri="{FF2B5EF4-FFF2-40B4-BE49-F238E27FC236}">
                            <a16:creationId xmlns:a16="http://schemas.microsoft.com/office/drawing/2014/main" id="{EF38013E-930E-7825-5E8D-5AC7CFFE2888}"/>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159375" y="1773238"/>
                        <a:ext cx="539750" cy="7445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9467" name="Object 11">
            <a:extLst>
              <a:ext uri="{FF2B5EF4-FFF2-40B4-BE49-F238E27FC236}">
                <a16:creationId xmlns:a16="http://schemas.microsoft.com/office/drawing/2014/main" id="{926D2E78-937D-55F6-A6A0-4B5447260E6F}"/>
              </a:ext>
            </a:extLst>
          </p:cNvPr>
          <p:cNvGraphicFramePr>
            <a:graphicFrameLocks noChangeAspect="1"/>
          </p:cNvGraphicFramePr>
          <p:nvPr/>
        </p:nvGraphicFramePr>
        <p:xfrm>
          <a:off x="6024563" y="2060575"/>
          <a:ext cx="1349375" cy="809625"/>
        </p:xfrm>
        <a:graphic>
          <a:graphicData uri="http://schemas.openxmlformats.org/presentationml/2006/ole">
            <mc:AlternateContent xmlns:mc="http://schemas.openxmlformats.org/markup-compatibility/2006">
              <mc:Choice xmlns:v="urn:schemas-microsoft-com:vml" Requires="v">
                <p:oleObj name="Equation" r:id="rId12" imgW="1485984" imgH="857318" progId="Equation.3">
                  <p:embed/>
                </p:oleObj>
              </mc:Choice>
              <mc:Fallback>
                <p:oleObj name="Equation" r:id="rId12" imgW="1485984" imgH="857318" progId="Equation.3">
                  <p:embed/>
                  <p:pic>
                    <p:nvPicPr>
                      <p:cNvPr id="19467" name="Object 11">
                        <a:extLst>
                          <a:ext uri="{FF2B5EF4-FFF2-40B4-BE49-F238E27FC236}">
                            <a16:creationId xmlns:a16="http://schemas.microsoft.com/office/drawing/2014/main" id="{926D2E78-937D-55F6-A6A0-4B5447260E6F}"/>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024563" y="2060575"/>
                        <a:ext cx="1349375" cy="809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9468" name="Object 12">
            <a:extLst>
              <a:ext uri="{FF2B5EF4-FFF2-40B4-BE49-F238E27FC236}">
                <a16:creationId xmlns:a16="http://schemas.microsoft.com/office/drawing/2014/main" id="{23C70611-99A8-9F3A-8EF6-A3917122F834}"/>
              </a:ext>
            </a:extLst>
          </p:cNvPr>
          <p:cNvGraphicFramePr>
            <a:graphicFrameLocks noChangeAspect="1"/>
          </p:cNvGraphicFramePr>
          <p:nvPr/>
        </p:nvGraphicFramePr>
        <p:xfrm>
          <a:off x="7391400" y="1773238"/>
          <a:ext cx="2514600" cy="965200"/>
        </p:xfrm>
        <a:graphic>
          <a:graphicData uri="http://schemas.openxmlformats.org/presentationml/2006/ole">
            <mc:AlternateContent xmlns:mc="http://schemas.openxmlformats.org/markup-compatibility/2006">
              <mc:Choice xmlns:v="urn:schemas-microsoft-com:vml" Requires="v">
                <p:oleObj name="Equation" r:id="rId14" imgW="2419493" imgH="870085" progId="Equation.3">
                  <p:embed/>
                </p:oleObj>
              </mc:Choice>
              <mc:Fallback>
                <p:oleObj name="Equation" r:id="rId14" imgW="2419493" imgH="870085" progId="Equation.3">
                  <p:embed/>
                  <p:pic>
                    <p:nvPicPr>
                      <p:cNvPr id="19468" name="Object 12">
                        <a:extLst>
                          <a:ext uri="{FF2B5EF4-FFF2-40B4-BE49-F238E27FC236}">
                            <a16:creationId xmlns:a16="http://schemas.microsoft.com/office/drawing/2014/main" id="{23C70611-99A8-9F3A-8EF6-A3917122F834}"/>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391400" y="1773238"/>
                        <a:ext cx="2514600" cy="965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9469" name="Object 13">
            <a:extLst>
              <a:ext uri="{FF2B5EF4-FFF2-40B4-BE49-F238E27FC236}">
                <a16:creationId xmlns:a16="http://schemas.microsoft.com/office/drawing/2014/main" id="{08EC44AA-BAFA-E650-F54B-D4A93B5D53CC}"/>
              </a:ext>
            </a:extLst>
          </p:cNvPr>
          <p:cNvGraphicFramePr>
            <a:graphicFrameLocks noChangeAspect="1"/>
          </p:cNvGraphicFramePr>
          <p:nvPr/>
        </p:nvGraphicFramePr>
        <p:xfrm>
          <a:off x="9912350" y="2133600"/>
          <a:ext cx="508000" cy="304800"/>
        </p:xfrm>
        <a:graphic>
          <a:graphicData uri="http://schemas.openxmlformats.org/presentationml/2006/ole">
            <mc:AlternateContent xmlns:mc="http://schemas.openxmlformats.org/markup-compatibility/2006">
              <mc:Choice xmlns:v="urn:schemas-microsoft-com:vml" Requires="v">
                <p:oleObj name="Equation" r:id="rId16" imgW="412590" imgH="209482" progId="Equation.3">
                  <p:embed/>
                </p:oleObj>
              </mc:Choice>
              <mc:Fallback>
                <p:oleObj name="Equation" r:id="rId16" imgW="412590" imgH="209482" progId="Equation.3">
                  <p:embed/>
                  <p:pic>
                    <p:nvPicPr>
                      <p:cNvPr id="19469" name="Object 13">
                        <a:extLst>
                          <a:ext uri="{FF2B5EF4-FFF2-40B4-BE49-F238E27FC236}">
                            <a16:creationId xmlns:a16="http://schemas.microsoft.com/office/drawing/2014/main" id="{08EC44AA-BAFA-E650-F54B-D4A93B5D53CC}"/>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9912350" y="2133600"/>
                        <a:ext cx="5080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9470" name="Text Box 14">
            <a:extLst>
              <a:ext uri="{FF2B5EF4-FFF2-40B4-BE49-F238E27FC236}">
                <a16:creationId xmlns:a16="http://schemas.microsoft.com/office/drawing/2014/main" id="{59DED509-742E-9A84-B3FF-FB5B2501B15B}"/>
              </a:ext>
            </a:extLst>
          </p:cNvPr>
          <p:cNvSpPr txBox="1">
            <a:spLocks noChangeArrowheads="1"/>
          </p:cNvSpPr>
          <p:nvPr/>
        </p:nvSpPr>
        <p:spPr bwMode="auto">
          <a:xfrm>
            <a:off x="1847850" y="3068638"/>
            <a:ext cx="31242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zh-CN" altLang="en-US" sz="2800">
                <a:latin typeface="Times New Roman" panose="02020603050405020304" pitchFamily="18" charset="0"/>
                <a:ea typeface="楷体_GB2312" pitchFamily="49" charset="-122"/>
              </a:rPr>
              <a:t>当 </a:t>
            </a:r>
            <a:r>
              <a:rPr kumimoji="1" lang="en-US" altLang="zh-CN" sz="2800" i="1">
                <a:solidFill>
                  <a:srgbClr val="CC0000"/>
                </a:solidFill>
                <a:latin typeface="Times New Roman" panose="02020603050405020304" pitchFamily="18" charset="0"/>
                <a:ea typeface="楷体_GB2312" pitchFamily="49" charset="-122"/>
              </a:rPr>
              <a:t>t </a:t>
            </a:r>
            <a:r>
              <a:rPr kumimoji="1" lang="en-US" altLang="zh-CN" sz="2800">
                <a:solidFill>
                  <a:srgbClr val="CC0000"/>
                </a:solidFill>
                <a:latin typeface="Times New Roman" panose="02020603050405020304" pitchFamily="18" charset="0"/>
                <a:ea typeface="楷体_GB2312" pitchFamily="49" charset="-122"/>
              </a:rPr>
              <a:t>= 2</a:t>
            </a:r>
            <a:r>
              <a:rPr kumimoji="1" lang="en-US" altLang="zh-CN" sz="2800">
                <a:latin typeface="Times New Roman" panose="02020603050405020304" pitchFamily="18" charset="0"/>
                <a:ea typeface="楷体_GB2312" pitchFamily="49" charset="-122"/>
              </a:rPr>
              <a:t> </a:t>
            </a:r>
            <a:r>
              <a:rPr kumimoji="1" lang="zh-CN" altLang="en-US" sz="2800">
                <a:latin typeface="Times New Roman" panose="02020603050405020304" pitchFamily="18" charset="0"/>
                <a:ea typeface="楷体_GB2312" pitchFamily="49" charset="-122"/>
              </a:rPr>
              <a:t>时</a:t>
            </a:r>
            <a:r>
              <a:rPr kumimoji="1" lang="en-US" altLang="zh-CN" sz="2800">
                <a:latin typeface="Times New Roman" panose="02020603050405020304" pitchFamily="18" charset="0"/>
                <a:ea typeface="楷体_GB2312" pitchFamily="49" charset="-122"/>
              </a:rPr>
              <a:t>, </a:t>
            </a:r>
            <a:r>
              <a:rPr kumimoji="1" lang="zh-CN" altLang="en-US" sz="2800">
                <a:latin typeface="Times New Roman" panose="02020603050405020304" pitchFamily="18" charset="0"/>
                <a:ea typeface="楷体_GB2312" pitchFamily="49" charset="-122"/>
              </a:rPr>
              <a:t>级数为</a:t>
            </a:r>
          </a:p>
        </p:txBody>
      </p:sp>
      <p:graphicFrame>
        <p:nvGraphicFramePr>
          <p:cNvPr id="19471" name="Object 15">
            <a:extLst>
              <a:ext uri="{FF2B5EF4-FFF2-40B4-BE49-F238E27FC236}">
                <a16:creationId xmlns:a16="http://schemas.microsoft.com/office/drawing/2014/main" id="{79DD5612-1FE5-D081-0771-80A8742CFDBA}"/>
              </a:ext>
            </a:extLst>
          </p:cNvPr>
          <p:cNvGraphicFramePr>
            <a:graphicFrameLocks noChangeAspect="1"/>
          </p:cNvGraphicFramePr>
          <p:nvPr/>
        </p:nvGraphicFramePr>
        <p:xfrm>
          <a:off x="4800600" y="2781300"/>
          <a:ext cx="800100" cy="1028700"/>
        </p:xfrm>
        <a:graphic>
          <a:graphicData uri="http://schemas.openxmlformats.org/presentationml/2006/ole">
            <mc:AlternateContent xmlns:mc="http://schemas.openxmlformats.org/markup-compatibility/2006">
              <mc:Choice xmlns:v="urn:schemas-microsoft-com:vml" Requires="v">
                <p:oleObj name="Equation" r:id="rId18" imgW="705077" imgH="933450" progId="Equation.3">
                  <p:embed/>
                </p:oleObj>
              </mc:Choice>
              <mc:Fallback>
                <p:oleObj name="Equation" r:id="rId18" imgW="705077" imgH="933450" progId="Equation.3">
                  <p:embed/>
                  <p:pic>
                    <p:nvPicPr>
                      <p:cNvPr id="19471" name="Object 15">
                        <a:extLst>
                          <a:ext uri="{FF2B5EF4-FFF2-40B4-BE49-F238E27FC236}">
                            <a16:creationId xmlns:a16="http://schemas.microsoft.com/office/drawing/2014/main" id="{79DD5612-1FE5-D081-0771-80A8742CFDBA}"/>
                          </a:ext>
                        </a:extLst>
                      </p:cNvPr>
                      <p:cNvPicPr>
                        <a:picLocks noChangeAspect="1" noChangeArrowheads="1"/>
                      </p:cNvPicPr>
                      <p:nvPr/>
                    </p:nvPicPr>
                    <p:blipFill>
                      <a:blip r:embed="rId19">
                        <a:grayscl/>
                        <a:biLevel thresh="50000"/>
                        <a:extLst>
                          <a:ext uri="{28A0092B-C50C-407E-A947-70E740481C1C}">
                            <a14:useLocalDpi xmlns:a14="http://schemas.microsoft.com/office/drawing/2010/main" val="0"/>
                          </a:ext>
                        </a:extLst>
                      </a:blip>
                      <a:srcRect/>
                      <a:stretch>
                        <a:fillRect/>
                      </a:stretch>
                    </p:blipFill>
                    <p:spPr bwMode="auto">
                      <a:xfrm>
                        <a:off x="4800600" y="2781300"/>
                        <a:ext cx="800100" cy="1028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9472" name="Text Box 16">
            <a:extLst>
              <a:ext uri="{FF2B5EF4-FFF2-40B4-BE49-F238E27FC236}">
                <a16:creationId xmlns:a16="http://schemas.microsoft.com/office/drawing/2014/main" id="{D378A2A8-6C73-9E33-6CD1-A79B8B5A0949}"/>
              </a:ext>
            </a:extLst>
          </p:cNvPr>
          <p:cNvSpPr txBox="1">
            <a:spLocks noChangeArrowheads="1"/>
          </p:cNvSpPr>
          <p:nvPr/>
        </p:nvSpPr>
        <p:spPr bwMode="auto">
          <a:xfrm>
            <a:off x="5664200" y="3068638"/>
            <a:ext cx="22098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zh-CN" altLang="en-US" sz="2800">
                <a:latin typeface="Times New Roman" panose="02020603050405020304" pitchFamily="18" charset="0"/>
                <a:ea typeface="楷体_GB2312" pitchFamily="49" charset="-122"/>
              </a:rPr>
              <a:t>此级数发散</a:t>
            </a:r>
            <a:r>
              <a:rPr kumimoji="1" lang="en-US" altLang="zh-CN" sz="2800">
                <a:latin typeface="Times New Roman" panose="02020603050405020304" pitchFamily="18" charset="0"/>
                <a:ea typeface="楷体_GB2312" pitchFamily="49" charset="-122"/>
              </a:rPr>
              <a:t>;</a:t>
            </a:r>
          </a:p>
        </p:txBody>
      </p:sp>
      <p:sp>
        <p:nvSpPr>
          <p:cNvPr id="19473" name="Text Box 17">
            <a:extLst>
              <a:ext uri="{FF2B5EF4-FFF2-40B4-BE49-F238E27FC236}">
                <a16:creationId xmlns:a16="http://schemas.microsoft.com/office/drawing/2014/main" id="{AF010CFF-5954-197A-B22A-782326203F35}"/>
              </a:ext>
            </a:extLst>
          </p:cNvPr>
          <p:cNvSpPr txBox="1">
            <a:spLocks noChangeArrowheads="1"/>
          </p:cNvSpPr>
          <p:nvPr/>
        </p:nvSpPr>
        <p:spPr bwMode="auto">
          <a:xfrm>
            <a:off x="1847850" y="3716338"/>
            <a:ext cx="34290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zh-CN" altLang="en-US" sz="2800">
                <a:latin typeface="Times New Roman" panose="02020603050405020304" pitchFamily="18" charset="0"/>
                <a:ea typeface="楷体_GB2312" pitchFamily="49" charset="-122"/>
              </a:rPr>
              <a:t>当 </a:t>
            </a:r>
            <a:r>
              <a:rPr kumimoji="1" lang="en-US" altLang="zh-CN" sz="2800" i="1">
                <a:solidFill>
                  <a:srgbClr val="CC0000"/>
                </a:solidFill>
                <a:latin typeface="Times New Roman" panose="02020603050405020304" pitchFamily="18" charset="0"/>
                <a:ea typeface="楷体_GB2312" pitchFamily="49" charset="-122"/>
              </a:rPr>
              <a:t>t </a:t>
            </a:r>
            <a:r>
              <a:rPr kumimoji="1" lang="en-US" altLang="zh-CN" sz="2800">
                <a:solidFill>
                  <a:srgbClr val="CC0000"/>
                </a:solidFill>
                <a:latin typeface="Times New Roman" panose="02020603050405020304" pitchFamily="18" charset="0"/>
                <a:ea typeface="楷体_GB2312" pitchFamily="49" charset="-122"/>
              </a:rPr>
              <a:t>= – 2</a:t>
            </a:r>
            <a:r>
              <a:rPr kumimoji="1" lang="en-US" altLang="zh-CN" sz="2800">
                <a:solidFill>
                  <a:schemeClr val="tx2"/>
                </a:solidFill>
                <a:latin typeface="Times New Roman" panose="02020603050405020304" pitchFamily="18" charset="0"/>
                <a:ea typeface="楷体_GB2312" pitchFamily="49" charset="-122"/>
              </a:rPr>
              <a:t> </a:t>
            </a:r>
            <a:r>
              <a:rPr kumimoji="1" lang="zh-CN" altLang="en-US" sz="2800">
                <a:latin typeface="Times New Roman" panose="02020603050405020304" pitchFamily="18" charset="0"/>
                <a:ea typeface="楷体_GB2312" pitchFamily="49" charset="-122"/>
              </a:rPr>
              <a:t>时</a:t>
            </a:r>
            <a:r>
              <a:rPr kumimoji="1" lang="en-US" altLang="zh-CN" sz="2800">
                <a:latin typeface="Times New Roman" panose="02020603050405020304" pitchFamily="18" charset="0"/>
                <a:ea typeface="楷体_GB2312" pitchFamily="49" charset="-122"/>
              </a:rPr>
              <a:t>, </a:t>
            </a:r>
            <a:r>
              <a:rPr kumimoji="1" lang="zh-CN" altLang="en-US" sz="2800">
                <a:latin typeface="Times New Roman" panose="02020603050405020304" pitchFamily="18" charset="0"/>
                <a:ea typeface="楷体_GB2312" pitchFamily="49" charset="-122"/>
              </a:rPr>
              <a:t>级数为</a:t>
            </a:r>
          </a:p>
        </p:txBody>
      </p:sp>
      <p:graphicFrame>
        <p:nvGraphicFramePr>
          <p:cNvPr id="19474" name="Object 18">
            <a:extLst>
              <a:ext uri="{FF2B5EF4-FFF2-40B4-BE49-F238E27FC236}">
                <a16:creationId xmlns:a16="http://schemas.microsoft.com/office/drawing/2014/main" id="{D810D1B8-CC3E-176D-C609-DA4D739A3002}"/>
              </a:ext>
            </a:extLst>
          </p:cNvPr>
          <p:cNvGraphicFramePr>
            <a:graphicFrameLocks noChangeAspect="1"/>
          </p:cNvGraphicFramePr>
          <p:nvPr/>
        </p:nvGraphicFramePr>
        <p:xfrm>
          <a:off x="5448300" y="3573463"/>
          <a:ext cx="1409700" cy="1041400"/>
        </p:xfrm>
        <a:graphic>
          <a:graphicData uri="http://schemas.openxmlformats.org/presentationml/2006/ole">
            <mc:AlternateContent xmlns:mc="http://schemas.openxmlformats.org/markup-compatibility/2006">
              <mc:Choice xmlns:v="urn:schemas-microsoft-com:vml" Requires="v">
                <p:oleObj name="Equation" r:id="rId20" imgW="1314543" imgH="946218" progId="Equation.3">
                  <p:embed/>
                </p:oleObj>
              </mc:Choice>
              <mc:Fallback>
                <p:oleObj name="Equation" r:id="rId20" imgW="1314543" imgH="946218" progId="Equation.3">
                  <p:embed/>
                  <p:pic>
                    <p:nvPicPr>
                      <p:cNvPr id="19474" name="Object 18">
                        <a:extLst>
                          <a:ext uri="{FF2B5EF4-FFF2-40B4-BE49-F238E27FC236}">
                            <a16:creationId xmlns:a16="http://schemas.microsoft.com/office/drawing/2014/main" id="{D810D1B8-CC3E-176D-C609-DA4D739A3002}"/>
                          </a:ext>
                        </a:extLst>
                      </p:cNvPr>
                      <p:cNvPicPr>
                        <a:picLocks noChangeAspect="1" noChangeArrowheads="1"/>
                      </p:cNvPicPr>
                      <p:nvPr/>
                    </p:nvPicPr>
                    <p:blipFill>
                      <a:blip r:embed="rId21">
                        <a:grayscl/>
                        <a:biLevel thresh="50000"/>
                        <a:extLst>
                          <a:ext uri="{28A0092B-C50C-407E-A947-70E740481C1C}">
                            <a14:useLocalDpi xmlns:a14="http://schemas.microsoft.com/office/drawing/2010/main" val="0"/>
                          </a:ext>
                        </a:extLst>
                      </a:blip>
                      <a:srcRect/>
                      <a:stretch>
                        <a:fillRect/>
                      </a:stretch>
                    </p:blipFill>
                    <p:spPr bwMode="auto">
                      <a:xfrm>
                        <a:off x="5448300" y="3573463"/>
                        <a:ext cx="1409700" cy="1041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9475" name="Text Box 19">
            <a:extLst>
              <a:ext uri="{FF2B5EF4-FFF2-40B4-BE49-F238E27FC236}">
                <a16:creationId xmlns:a16="http://schemas.microsoft.com/office/drawing/2014/main" id="{E88D3BCC-9BBA-FBC0-D0B9-5BA08C69409E}"/>
              </a:ext>
            </a:extLst>
          </p:cNvPr>
          <p:cNvSpPr txBox="1">
            <a:spLocks noChangeArrowheads="1"/>
          </p:cNvSpPr>
          <p:nvPr/>
        </p:nvSpPr>
        <p:spPr bwMode="auto">
          <a:xfrm>
            <a:off x="7032625" y="3716338"/>
            <a:ext cx="2909888"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zh-CN" altLang="en-US" sz="2800">
                <a:latin typeface="Times New Roman" panose="02020603050405020304" pitchFamily="18" charset="0"/>
                <a:ea typeface="楷体_GB2312" pitchFamily="49" charset="-122"/>
              </a:rPr>
              <a:t>此级数条件收敛</a:t>
            </a:r>
            <a:r>
              <a:rPr kumimoji="1" lang="en-US" altLang="zh-CN" sz="2800">
                <a:latin typeface="Times New Roman" panose="02020603050405020304" pitchFamily="18" charset="0"/>
                <a:ea typeface="楷体_GB2312" pitchFamily="49" charset="-122"/>
              </a:rPr>
              <a:t>;</a:t>
            </a:r>
          </a:p>
        </p:txBody>
      </p:sp>
      <p:sp>
        <p:nvSpPr>
          <p:cNvPr id="19476" name="Text Box 20">
            <a:extLst>
              <a:ext uri="{FF2B5EF4-FFF2-40B4-BE49-F238E27FC236}">
                <a16:creationId xmlns:a16="http://schemas.microsoft.com/office/drawing/2014/main" id="{4549447D-1644-F5E4-03B1-0567B683626B}"/>
              </a:ext>
            </a:extLst>
          </p:cNvPr>
          <p:cNvSpPr txBox="1">
            <a:spLocks noChangeArrowheads="1"/>
          </p:cNvSpPr>
          <p:nvPr/>
        </p:nvSpPr>
        <p:spPr bwMode="auto">
          <a:xfrm>
            <a:off x="1524000" y="4437063"/>
            <a:ext cx="36576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zh-CN" altLang="en-US" sz="2800">
                <a:latin typeface="Times New Roman" panose="02020603050405020304" pitchFamily="18" charset="0"/>
                <a:ea typeface="楷体_GB2312" pitchFamily="49" charset="-122"/>
              </a:rPr>
              <a:t>因此级数的收敛域为</a:t>
            </a:r>
          </a:p>
        </p:txBody>
      </p:sp>
      <p:graphicFrame>
        <p:nvGraphicFramePr>
          <p:cNvPr id="19477" name="Object 21">
            <a:extLst>
              <a:ext uri="{FF2B5EF4-FFF2-40B4-BE49-F238E27FC236}">
                <a16:creationId xmlns:a16="http://schemas.microsoft.com/office/drawing/2014/main" id="{07A62C47-E3E9-6E52-66EB-F15F0D2C4397}"/>
              </a:ext>
            </a:extLst>
          </p:cNvPr>
          <p:cNvGraphicFramePr>
            <a:graphicFrameLocks noChangeAspect="1"/>
          </p:cNvGraphicFramePr>
          <p:nvPr/>
        </p:nvGraphicFramePr>
        <p:xfrm>
          <a:off x="4800600" y="4581525"/>
          <a:ext cx="1676400" cy="393700"/>
        </p:xfrm>
        <a:graphic>
          <a:graphicData uri="http://schemas.openxmlformats.org/presentationml/2006/ole">
            <mc:AlternateContent xmlns:mc="http://schemas.openxmlformats.org/markup-compatibility/2006">
              <mc:Choice xmlns:v="urn:schemas-microsoft-com:vml" Requires="v">
                <p:oleObj name="Equation" r:id="rId22" imgW="1581125" imgH="298382" progId="Equation.3">
                  <p:embed/>
                </p:oleObj>
              </mc:Choice>
              <mc:Fallback>
                <p:oleObj name="Equation" r:id="rId22" imgW="1581125" imgH="298382" progId="Equation.3">
                  <p:embed/>
                  <p:pic>
                    <p:nvPicPr>
                      <p:cNvPr id="19477" name="Object 21">
                        <a:extLst>
                          <a:ext uri="{FF2B5EF4-FFF2-40B4-BE49-F238E27FC236}">
                            <a16:creationId xmlns:a16="http://schemas.microsoft.com/office/drawing/2014/main" id="{07A62C47-E3E9-6E52-66EB-F15F0D2C4397}"/>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4800600" y="4581525"/>
                        <a:ext cx="1676400" cy="393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9478" name="Text Box 22">
            <a:extLst>
              <a:ext uri="{FF2B5EF4-FFF2-40B4-BE49-F238E27FC236}">
                <a16:creationId xmlns:a16="http://schemas.microsoft.com/office/drawing/2014/main" id="{070A50C2-C15F-2506-68EA-4B1AE6C65FBE}"/>
              </a:ext>
            </a:extLst>
          </p:cNvPr>
          <p:cNvSpPr txBox="1">
            <a:spLocks noChangeArrowheads="1"/>
          </p:cNvSpPr>
          <p:nvPr/>
        </p:nvSpPr>
        <p:spPr bwMode="auto">
          <a:xfrm>
            <a:off x="6672263" y="4437063"/>
            <a:ext cx="34290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zh-CN" altLang="en-US" sz="2800">
                <a:latin typeface="Times New Roman" panose="02020603050405020304" pitchFamily="18" charset="0"/>
                <a:ea typeface="楷体_GB2312" pitchFamily="49" charset="-122"/>
              </a:rPr>
              <a:t>故原级数的收敛域为</a:t>
            </a:r>
          </a:p>
        </p:txBody>
      </p:sp>
      <p:graphicFrame>
        <p:nvGraphicFramePr>
          <p:cNvPr id="19479" name="Object 23">
            <a:extLst>
              <a:ext uri="{FF2B5EF4-FFF2-40B4-BE49-F238E27FC236}">
                <a16:creationId xmlns:a16="http://schemas.microsoft.com/office/drawing/2014/main" id="{CAA4A711-1065-C8AF-5288-C38E026E81DE}"/>
              </a:ext>
            </a:extLst>
          </p:cNvPr>
          <p:cNvGraphicFramePr>
            <a:graphicFrameLocks noChangeAspect="1"/>
          </p:cNvGraphicFramePr>
          <p:nvPr/>
        </p:nvGraphicFramePr>
        <p:xfrm>
          <a:off x="2855913" y="5013325"/>
          <a:ext cx="2197100" cy="393700"/>
        </p:xfrm>
        <a:graphic>
          <a:graphicData uri="http://schemas.openxmlformats.org/presentationml/2006/ole">
            <mc:AlternateContent xmlns:mc="http://schemas.openxmlformats.org/markup-compatibility/2006">
              <mc:Choice xmlns:v="urn:schemas-microsoft-com:vml" Requires="v">
                <p:oleObj name="Equation" r:id="rId24" imgW="2095450" imgH="298382" progId="Equation.3">
                  <p:embed/>
                </p:oleObj>
              </mc:Choice>
              <mc:Fallback>
                <p:oleObj name="Equation" r:id="rId24" imgW="2095450" imgH="298382" progId="Equation.3">
                  <p:embed/>
                  <p:pic>
                    <p:nvPicPr>
                      <p:cNvPr id="19479" name="Object 23">
                        <a:extLst>
                          <a:ext uri="{FF2B5EF4-FFF2-40B4-BE49-F238E27FC236}">
                            <a16:creationId xmlns:a16="http://schemas.microsoft.com/office/drawing/2014/main" id="{CAA4A711-1065-C8AF-5288-C38E026E81DE}"/>
                          </a:ext>
                        </a:extLst>
                      </p:cNvPr>
                      <p:cNvPicPr>
                        <a:picLocks noChangeAspect="1" noChangeArrowheads="1"/>
                      </p:cNvPicPr>
                      <p:nvPr/>
                    </p:nvPicPr>
                    <p:blipFill>
                      <a:blip r:embed="rId25">
                        <a:grayscl/>
                        <a:biLevel thresh="50000"/>
                        <a:extLst>
                          <a:ext uri="{28A0092B-C50C-407E-A947-70E740481C1C}">
                            <a14:useLocalDpi xmlns:a14="http://schemas.microsoft.com/office/drawing/2010/main" val="0"/>
                          </a:ext>
                        </a:extLst>
                      </a:blip>
                      <a:srcRect/>
                      <a:stretch>
                        <a:fillRect/>
                      </a:stretch>
                    </p:blipFill>
                    <p:spPr bwMode="auto">
                      <a:xfrm>
                        <a:off x="2855913" y="5013325"/>
                        <a:ext cx="2197100" cy="393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9480" name="Text Box 24">
            <a:extLst>
              <a:ext uri="{FF2B5EF4-FFF2-40B4-BE49-F238E27FC236}">
                <a16:creationId xmlns:a16="http://schemas.microsoft.com/office/drawing/2014/main" id="{4334FB27-6B59-E3FE-DA68-06CCA34F460E}"/>
              </a:ext>
            </a:extLst>
          </p:cNvPr>
          <p:cNvSpPr txBox="1">
            <a:spLocks noChangeArrowheads="1"/>
          </p:cNvSpPr>
          <p:nvPr/>
        </p:nvSpPr>
        <p:spPr bwMode="auto">
          <a:xfrm>
            <a:off x="5880100" y="4868863"/>
            <a:ext cx="7239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zh-CN" altLang="en-US" sz="2800">
                <a:latin typeface="Times New Roman" panose="02020603050405020304" pitchFamily="18" charset="0"/>
                <a:ea typeface="楷体_GB2312" pitchFamily="49" charset="-122"/>
              </a:rPr>
              <a:t>即</a:t>
            </a:r>
          </a:p>
        </p:txBody>
      </p:sp>
      <p:graphicFrame>
        <p:nvGraphicFramePr>
          <p:cNvPr id="19481" name="Object 25">
            <a:extLst>
              <a:ext uri="{FF2B5EF4-FFF2-40B4-BE49-F238E27FC236}">
                <a16:creationId xmlns:a16="http://schemas.microsoft.com/office/drawing/2014/main" id="{4DF829BD-EA34-284B-A0C2-522FC6D517EB}"/>
              </a:ext>
            </a:extLst>
          </p:cNvPr>
          <p:cNvGraphicFramePr>
            <a:graphicFrameLocks noChangeAspect="1"/>
          </p:cNvGraphicFramePr>
          <p:nvPr/>
        </p:nvGraphicFramePr>
        <p:xfrm>
          <a:off x="6383338" y="5013325"/>
          <a:ext cx="1638300" cy="393700"/>
        </p:xfrm>
        <a:graphic>
          <a:graphicData uri="http://schemas.openxmlformats.org/presentationml/2006/ole">
            <mc:AlternateContent xmlns:mc="http://schemas.openxmlformats.org/markup-compatibility/2006">
              <mc:Choice xmlns:v="urn:schemas-microsoft-com:vml" Requires="v">
                <p:oleObj name="Equation" r:id="rId26" imgW="1542974" imgH="298382" progId="Equation.3">
                  <p:embed/>
                </p:oleObj>
              </mc:Choice>
              <mc:Fallback>
                <p:oleObj name="Equation" r:id="rId26" imgW="1542974" imgH="298382" progId="Equation.3">
                  <p:embed/>
                  <p:pic>
                    <p:nvPicPr>
                      <p:cNvPr id="19481" name="Object 25">
                        <a:extLst>
                          <a:ext uri="{FF2B5EF4-FFF2-40B4-BE49-F238E27FC236}">
                            <a16:creationId xmlns:a16="http://schemas.microsoft.com/office/drawing/2014/main" id="{4DF829BD-EA34-284B-A0C2-522FC6D517EB}"/>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6383338" y="5013325"/>
                        <a:ext cx="1638300" cy="393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9482" name="Line 26">
            <a:extLst>
              <a:ext uri="{FF2B5EF4-FFF2-40B4-BE49-F238E27FC236}">
                <a16:creationId xmlns:a16="http://schemas.microsoft.com/office/drawing/2014/main" id="{C27F9AD9-D09E-A890-6C4E-78E7C27FF92D}"/>
              </a:ext>
            </a:extLst>
          </p:cNvPr>
          <p:cNvSpPr>
            <a:spLocks noChangeShapeType="1"/>
          </p:cNvSpPr>
          <p:nvPr/>
        </p:nvSpPr>
        <p:spPr bwMode="auto">
          <a:xfrm flipH="1">
            <a:off x="5519738" y="1844675"/>
            <a:ext cx="762000" cy="1066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9461"/>
                                        </p:tgtEl>
                                        <p:attrNameLst>
                                          <p:attrName>style.visibility</p:attrName>
                                        </p:attrNameLst>
                                      </p:cBhvr>
                                      <p:to>
                                        <p:strVal val="visible"/>
                                      </p:to>
                                    </p:set>
                                    <p:animEffect transition="in" filter="wipe(left)">
                                      <p:cBhvr>
                                        <p:cTn id="7" dur="500"/>
                                        <p:tgtEl>
                                          <p:spTgt spid="19461"/>
                                        </p:tgtEl>
                                      </p:cBhvr>
                                    </p:animEffect>
                                  </p:childTnLst>
                                </p:cTn>
                              </p:par>
                            </p:childTnLst>
                          </p:cTn>
                        </p:par>
                        <p:par>
                          <p:cTn id="8" fill="hold" nodeType="afterGroup">
                            <p:stCondLst>
                              <p:cond delay="500"/>
                            </p:stCondLst>
                            <p:childTnLst>
                              <p:par>
                                <p:cTn id="9" presetID="22" presetClass="entr" presetSubtype="8" fill="hold" nodeType="afterEffect">
                                  <p:stCondLst>
                                    <p:cond delay="0"/>
                                  </p:stCondLst>
                                  <p:childTnLst>
                                    <p:set>
                                      <p:cBhvr>
                                        <p:cTn id="10" dur="1" fill="hold">
                                          <p:stCondLst>
                                            <p:cond delay="0"/>
                                          </p:stCondLst>
                                        </p:cTn>
                                        <p:tgtEl>
                                          <p:spTgt spid="19462"/>
                                        </p:tgtEl>
                                        <p:attrNameLst>
                                          <p:attrName>style.visibility</p:attrName>
                                        </p:attrNameLst>
                                      </p:cBhvr>
                                      <p:to>
                                        <p:strVal val="visible"/>
                                      </p:to>
                                    </p:set>
                                    <p:animEffect transition="in" filter="wipe(left)">
                                      <p:cBhvr>
                                        <p:cTn id="11" dur="500"/>
                                        <p:tgtEl>
                                          <p:spTgt spid="19462"/>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19463"/>
                                        </p:tgtEl>
                                        <p:attrNameLst>
                                          <p:attrName>style.visibility</p:attrName>
                                        </p:attrNameLst>
                                      </p:cBhvr>
                                      <p:to>
                                        <p:strVal val="visible"/>
                                      </p:to>
                                    </p:set>
                                    <p:animEffect transition="in" filter="wipe(left)">
                                      <p:cBhvr>
                                        <p:cTn id="16" dur="500"/>
                                        <p:tgtEl>
                                          <p:spTgt spid="19463"/>
                                        </p:tgtEl>
                                      </p:cBhvr>
                                    </p:animEffect>
                                  </p:childTnLst>
                                </p:cTn>
                              </p:par>
                            </p:childTnLst>
                          </p:cTn>
                        </p:par>
                        <p:par>
                          <p:cTn id="17" fill="hold" nodeType="afterGroup">
                            <p:stCondLst>
                              <p:cond delay="500"/>
                            </p:stCondLst>
                            <p:childTnLst>
                              <p:par>
                                <p:cTn id="18" presetID="22" presetClass="entr" presetSubtype="8" fill="hold" nodeType="afterEffect">
                                  <p:stCondLst>
                                    <p:cond delay="0"/>
                                  </p:stCondLst>
                                  <p:childTnLst>
                                    <p:set>
                                      <p:cBhvr>
                                        <p:cTn id="19" dur="1" fill="hold">
                                          <p:stCondLst>
                                            <p:cond delay="0"/>
                                          </p:stCondLst>
                                        </p:cTn>
                                        <p:tgtEl>
                                          <p:spTgt spid="19464"/>
                                        </p:tgtEl>
                                        <p:attrNameLst>
                                          <p:attrName>style.visibility</p:attrName>
                                        </p:attrNameLst>
                                      </p:cBhvr>
                                      <p:to>
                                        <p:strVal val="visible"/>
                                      </p:to>
                                    </p:set>
                                    <p:animEffect transition="in" filter="wipe(left)">
                                      <p:cBhvr>
                                        <p:cTn id="20" dur="500"/>
                                        <p:tgtEl>
                                          <p:spTgt spid="19464"/>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22" presetClass="entr" presetSubtype="8" fill="hold" nodeType="clickEffect">
                                  <p:stCondLst>
                                    <p:cond delay="0"/>
                                  </p:stCondLst>
                                  <p:childTnLst>
                                    <p:set>
                                      <p:cBhvr>
                                        <p:cTn id="24" dur="1" fill="hold">
                                          <p:stCondLst>
                                            <p:cond delay="0"/>
                                          </p:stCondLst>
                                        </p:cTn>
                                        <p:tgtEl>
                                          <p:spTgt spid="19465"/>
                                        </p:tgtEl>
                                        <p:attrNameLst>
                                          <p:attrName>style.visibility</p:attrName>
                                        </p:attrNameLst>
                                      </p:cBhvr>
                                      <p:to>
                                        <p:strVal val="visible"/>
                                      </p:to>
                                    </p:set>
                                    <p:animEffect transition="in" filter="wipe(left)">
                                      <p:cBhvr>
                                        <p:cTn id="25" dur="500"/>
                                        <p:tgtEl>
                                          <p:spTgt spid="19465"/>
                                        </p:tgtEl>
                                      </p:cBhvr>
                                    </p:animEffect>
                                  </p:childTnLst>
                                </p:cTn>
                              </p:par>
                            </p:childTnLst>
                          </p:cTn>
                        </p:par>
                        <p:par>
                          <p:cTn id="26" fill="hold" nodeType="afterGroup">
                            <p:stCondLst>
                              <p:cond delay="500"/>
                            </p:stCondLst>
                            <p:childTnLst>
                              <p:par>
                                <p:cTn id="27" presetID="22" presetClass="entr" presetSubtype="8" fill="hold" nodeType="afterEffect">
                                  <p:stCondLst>
                                    <p:cond delay="0"/>
                                  </p:stCondLst>
                                  <p:childTnLst>
                                    <p:set>
                                      <p:cBhvr>
                                        <p:cTn id="28" dur="1" fill="hold">
                                          <p:stCondLst>
                                            <p:cond delay="0"/>
                                          </p:stCondLst>
                                        </p:cTn>
                                        <p:tgtEl>
                                          <p:spTgt spid="19466"/>
                                        </p:tgtEl>
                                        <p:attrNameLst>
                                          <p:attrName>style.visibility</p:attrName>
                                        </p:attrNameLst>
                                      </p:cBhvr>
                                      <p:to>
                                        <p:strVal val="visible"/>
                                      </p:to>
                                    </p:set>
                                    <p:animEffect transition="in" filter="wipe(left)">
                                      <p:cBhvr>
                                        <p:cTn id="29" dur="500"/>
                                        <p:tgtEl>
                                          <p:spTgt spid="19466"/>
                                        </p:tgtEl>
                                      </p:cBhvr>
                                    </p:animEffect>
                                  </p:childTnLst>
                                </p:cTn>
                              </p:par>
                            </p:childTnLst>
                          </p:cTn>
                        </p:par>
                        <p:par>
                          <p:cTn id="30" fill="hold" nodeType="afterGroup">
                            <p:stCondLst>
                              <p:cond delay="1000"/>
                            </p:stCondLst>
                            <p:childTnLst>
                              <p:par>
                                <p:cTn id="31" presetID="22" presetClass="entr" presetSubtype="1" fill="hold" nodeType="afterEffect">
                                  <p:stCondLst>
                                    <p:cond delay="0"/>
                                  </p:stCondLst>
                                  <p:childTnLst>
                                    <p:set>
                                      <p:cBhvr>
                                        <p:cTn id="32" dur="1" fill="hold">
                                          <p:stCondLst>
                                            <p:cond delay="0"/>
                                          </p:stCondLst>
                                        </p:cTn>
                                        <p:tgtEl>
                                          <p:spTgt spid="19482"/>
                                        </p:tgtEl>
                                        <p:attrNameLst>
                                          <p:attrName>style.visibility</p:attrName>
                                        </p:attrNameLst>
                                      </p:cBhvr>
                                      <p:to>
                                        <p:strVal val="visible"/>
                                      </p:to>
                                    </p:set>
                                    <p:animEffect transition="in" filter="wipe(up)">
                                      <p:cBhvr>
                                        <p:cTn id="33" dur="500"/>
                                        <p:tgtEl>
                                          <p:spTgt spid="19482"/>
                                        </p:tgtEl>
                                      </p:cBhvr>
                                    </p:animEffect>
                                  </p:childTnLst>
                                </p:cTn>
                              </p:par>
                            </p:childTnLst>
                          </p:cTn>
                        </p:par>
                        <p:par>
                          <p:cTn id="34" fill="hold" nodeType="afterGroup">
                            <p:stCondLst>
                              <p:cond delay="1500"/>
                            </p:stCondLst>
                            <p:childTnLst>
                              <p:par>
                                <p:cTn id="35" presetID="22" presetClass="entr" presetSubtype="8" fill="hold" nodeType="afterEffect">
                                  <p:stCondLst>
                                    <p:cond delay="0"/>
                                  </p:stCondLst>
                                  <p:childTnLst>
                                    <p:set>
                                      <p:cBhvr>
                                        <p:cTn id="36" dur="1" fill="hold">
                                          <p:stCondLst>
                                            <p:cond delay="0"/>
                                          </p:stCondLst>
                                        </p:cTn>
                                        <p:tgtEl>
                                          <p:spTgt spid="19467"/>
                                        </p:tgtEl>
                                        <p:attrNameLst>
                                          <p:attrName>style.visibility</p:attrName>
                                        </p:attrNameLst>
                                      </p:cBhvr>
                                      <p:to>
                                        <p:strVal val="visible"/>
                                      </p:to>
                                    </p:set>
                                    <p:animEffect transition="in" filter="wipe(left)">
                                      <p:cBhvr>
                                        <p:cTn id="37" dur="500"/>
                                        <p:tgtEl>
                                          <p:spTgt spid="19467"/>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nodeType="clickEffect">
                                  <p:stCondLst>
                                    <p:cond delay="0"/>
                                  </p:stCondLst>
                                  <p:childTnLst>
                                    <p:set>
                                      <p:cBhvr>
                                        <p:cTn id="41" dur="1" fill="hold">
                                          <p:stCondLst>
                                            <p:cond delay="0"/>
                                          </p:stCondLst>
                                        </p:cTn>
                                        <p:tgtEl>
                                          <p:spTgt spid="19468"/>
                                        </p:tgtEl>
                                        <p:attrNameLst>
                                          <p:attrName>style.visibility</p:attrName>
                                        </p:attrNameLst>
                                      </p:cBhvr>
                                      <p:to>
                                        <p:strVal val="visible"/>
                                      </p:to>
                                    </p:set>
                                    <p:animEffect transition="in" filter="wipe(left)">
                                      <p:cBhvr>
                                        <p:cTn id="42" dur="500"/>
                                        <p:tgtEl>
                                          <p:spTgt spid="19468"/>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8" fill="hold" nodeType="clickEffect">
                                  <p:stCondLst>
                                    <p:cond delay="0"/>
                                  </p:stCondLst>
                                  <p:childTnLst>
                                    <p:set>
                                      <p:cBhvr>
                                        <p:cTn id="46" dur="1" fill="hold">
                                          <p:stCondLst>
                                            <p:cond delay="0"/>
                                          </p:stCondLst>
                                        </p:cTn>
                                        <p:tgtEl>
                                          <p:spTgt spid="19469"/>
                                        </p:tgtEl>
                                        <p:attrNameLst>
                                          <p:attrName>style.visibility</p:attrName>
                                        </p:attrNameLst>
                                      </p:cBhvr>
                                      <p:to>
                                        <p:strVal val="visible"/>
                                      </p:to>
                                    </p:set>
                                    <p:animEffect transition="in" filter="wipe(left)">
                                      <p:cBhvr>
                                        <p:cTn id="47" dur="500"/>
                                        <p:tgtEl>
                                          <p:spTgt spid="19469"/>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19470"/>
                                        </p:tgtEl>
                                        <p:attrNameLst>
                                          <p:attrName>style.visibility</p:attrName>
                                        </p:attrNameLst>
                                      </p:cBhvr>
                                      <p:to>
                                        <p:strVal val="visible"/>
                                      </p:to>
                                    </p:set>
                                    <p:animEffect transition="in" filter="wipe(left)">
                                      <p:cBhvr>
                                        <p:cTn id="52" dur="500"/>
                                        <p:tgtEl>
                                          <p:spTgt spid="19470"/>
                                        </p:tgtEl>
                                      </p:cBhvr>
                                    </p:animEffect>
                                  </p:childTnLst>
                                </p:cTn>
                              </p:par>
                            </p:childTnLst>
                          </p:cTn>
                        </p:par>
                        <p:par>
                          <p:cTn id="53" fill="hold" nodeType="afterGroup">
                            <p:stCondLst>
                              <p:cond delay="500"/>
                            </p:stCondLst>
                            <p:childTnLst>
                              <p:par>
                                <p:cTn id="54" presetID="22" presetClass="entr" presetSubtype="8" fill="hold" nodeType="afterEffect">
                                  <p:stCondLst>
                                    <p:cond delay="0"/>
                                  </p:stCondLst>
                                  <p:childTnLst>
                                    <p:set>
                                      <p:cBhvr>
                                        <p:cTn id="55" dur="1" fill="hold">
                                          <p:stCondLst>
                                            <p:cond delay="0"/>
                                          </p:stCondLst>
                                        </p:cTn>
                                        <p:tgtEl>
                                          <p:spTgt spid="19471"/>
                                        </p:tgtEl>
                                        <p:attrNameLst>
                                          <p:attrName>style.visibility</p:attrName>
                                        </p:attrNameLst>
                                      </p:cBhvr>
                                      <p:to>
                                        <p:strVal val="visible"/>
                                      </p:to>
                                    </p:set>
                                    <p:animEffect transition="in" filter="wipe(left)">
                                      <p:cBhvr>
                                        <p:cTn id="56" dur="500"/>
                                        <p:tgtEl>
                                          <p:spTgt spid="19471"/>
                                        </p:tgtEl>
                                      </p:cBhvr>
                                    </p:animEffect>
                                  </p:childTnLst>
                                </p:cTn>
                              </p:par>
                            </p:childTnLst>
                          </p:cTn>
                        </p:par>
                      </p:childTnLst>
                    </p:cTn>
                  </p:par>
                  <p:par>
                    <p:cTn id="57" fill="hold" nodeType="clickPar">
                      <p:stCondLst>
                        <p:cond delay="indefinite"/>
                      </p:stCondLst>
                      <p:childTnLst>
                        <p:par>
                          <p:cTn id="58" fill="hold" nodeType="withGroup">
                            <p:stCondLst>
                              <p:cond delay="0"/>
                            </p:stCondLst>
                            <p:childTnLst>
                              <p:par>
                                <p:cTn id="59" presetID="22" presetClass="entr" presetSubtype="8" fill="hold" grpId="0" nodeType="clickEffect">
                                  <p:stCondLst>
                                    <p:cond delay="0"/>
                                  </p:stCondLst>
                                  <p:childTnLst>
                                    <p:set>
                                      <p:cBhvr>
                                        <p:cTn id="60" dur="1" fill="hold">
                                          <p:stCondLst>
                                            <p:cond delay="0"/>
                                          </p:stCondLst>
                                        </p:cTn>
                                        <p:tgtEl>
                                          <p:spTgt spid="19472"/>
                                        </p:tgtEl>
                                        <p:attrNameLst>
                                          <p:attrName>style.visibility</p:attrName>
                                        </p:attrNameLst>
                                      </p:cBhvr>
                                      <p:to>
                                        <p:strVal val="visible"/>
                                      </p:to>
                                    </p:set>
                                    <p:animEffect transition="in" filter="wipe(left)">
                                      <p:cBhvr>
                                        <p:cTn id="61" dur="500"/>
                                        <p:tgtEl>
                                          <p:spTgt spid="19472"/>
                                        </p:tgtEl>
                                      </p:cBhvr>
                                    </p:animEffect>
                                  </p:childTnLst>
                                </p:cTn>
                              </p:par>
                            </p:childTnLst>
                          </p:cTn>
                        </p:par>
                      </p:childTnLst>
                    </p:cTn>
                  </p:par>
                  <p:par>
                    <p:cTn id="62" fill="hold" nodeType="clickPar">
                      <p:stCondLst>
                        <p:cond delay="indefinite"/>
                      </p:stCondLst>
                      <p:childTnLst>
                        <p:par>
                          <p:cTn id="63" fill="hold" nodeType="withGroup">
                            <p:stCondLst>
                              <p:cond delay="0"/>
                            </p:stCondLst>
                            <p:childTnLst>
                              <p:par>
                                <p:cTn id="64" presetID="22" presetClass="entr" presetSubtype="8" fill="hold" grpId="0" nodeType="clickEffect">
                                  <p:stCondLst>
                                    <p:cond delay="0"/>
                                  </p:stCondLst>
                                  <p:childTnLst>
                                    <p:set>
                                      <p:cBhvr>
                                        <p:cTn id="65" dur="1" fill="hold">
                                          <p:stCondLst>
                                            <p:cond delay="0"/>
                                          </p:stCondLst>
                                        </p:cTn>
                                        <p:tgtEl>
                                          <p:spTgt spid="19473"/>
                                        </p:tgtEl>
                                        <p:attrNameLst>
                                          <p:attrName>style.visibility</p:attrName>
                                        </p:attrNameLst>
                                      </p:cBhvr>
                                      <p:to>
                                        <p:strVal val="visible"/>
                                      </p:to>
                                    </p:set>
                                    <p:animEffect transition="in" filter="wipe(left)">
                                      <p:cBhvr>
                                        <p:cTn id="66" dur="500"/>
                                        <p:tgtEl>
                                          <p:spTgt spid="19473"/>
                                        </p:tgtEl>
                                      </p:cBhvr>
                                    </p:animEffect>
                                  </p:childTnLst>
                                </p:cTn>
                              </p:par>
                            </p:childTnLst>
                          </p:cTn>
                        </p:par>
                        <p:par>
                          <p:cTn id="67" fill="hold" nodeType="afterGroup">
                            <p:stCondLst>
                              <p:cond delay="500"/>
                            </p:stCondLst>
                            <p:childTnLst>
                              <p:par>
                                <p:cTn id="68" presetID="22" presetClass="entr" presetSubtype="8" fill="hold" nodeType="afterEffect">
                                  <p:stCondLst>
                                    <p:cond delay="0"/>
                                  </p:stCondLst>
                                  <p:childTnLst>
                                    <p:set>
                                      <p:cBhvr>
                                        <p:cTn id="69" dur="1" fill="hold">
                                          <p:stCondLst>
                                            <p:cond delay="0"/>
                                          </p:stCondLst>
                                        </p:cTn>
                                        <p:tgtEl>
                                          <p:spTgt spid="19474"/>
                                        </p:tgtEl>
                                        <p:attrNameLst>
                                          <p:attrName>style.visibility</p:attrName>
                                        </p:attrNameLst>
                                      </p:cBhvr>
                                      <p:to>
                                        <p:strVal val="visible"/>
                                      </p:to>
                                    </p:set>
                                    <p:animEffect transition="in" filter="wipe(left)">
                                      <p:cBhvr>
                                        <p:cTn id="70" dur="500"/>
                                        <p:tgtEl>
                                          <p:spTgt spid="19474"/>
                                        </p:tgtEl>
                                      </p:cBhvr>
                                    </p:animEffect>
                                  </p:childTnLst>
                                </p:cTn>
                              </p:par>
                            </p:childTnLst>
                          </p:cTn>
                        </p:par>
                      </p:childTnLst>
                    </p:cTn>
                  </p:par>
                  <p:par>
                    <p:cTn id="71" fill="hold" nodeType="clickPar">
                      <p:stCondLst>
                        <p:cond delay="indefinite"/>
                      </p:stCondLst>
                      <p:childTnLst>
                        <p:par>
                          <p:cTn id="72" fill="hold" nodeType="withGroup">
                            <p:stCondLst>
                              <p:cond delay="0"/>
                            </p:stCondLst>
                            <p:childTnLst>
                              <p:par>
                                <p:cTn id="73" presetID="22" presetClass="entr" presetSubtype="8" fill="hold" grpId="0" nodeType="clickEffect">
                                  <p:stCondLst>
                                    <p:cond delay="0"/>
                                  </p:stCondLst>
                                  <p:childTnLst>
                                    <p:set>
                                      <p:cBhvr>
                                        <p:cTn id="74" dur="1" fill="hold">
                                          <p:stCondLst>
                                            <p:cond delay="0"/>
                                          </p:stCondLst>
                                        </p:cTn>
                                        <p:tgtEl>
                                          <p:spTgt spid="19475"/>
                                        </p:tgtEl>
                                        <p:attrNameLst>
                                          <p:attrName>style.visibility</p:attrName>
                                        </p:attrNameLst>
                                      </p:cBhvr>
                                      <p:to>
                                        <p:strVal val="visible"/>
                                      </p:to>
                                    </p:set>
                                    <p:animEffect transition="in" filter="wipe(left)">
                                      <p:cBhvr>
                                        <p:cTn id="75" dur="500"/>
                                        <p:tgtEl>
                                          <p:spTgt spid="19475"/>
                                        </p:tgtEl>
                                      </p:cBhvr>
                                    </p:animEffect>
                                  </p:childTnLst>
                                </p:cTn>
                              </p:par>
                            </p:childTnLst>
                          </p:cTn>
                        </p:par>
                      </p:childTnLst>
                    </p:cTn>
                  </p:par>
                  <p:par>
                    <p:cTn id="76" fill="hold" nodeType="clickPar">
                      <p:stCondLst>
                        <p:cond delay="indefinite"/>
                      </p:stCondLst>
                      <p:childTnLst>
                        <p:par>
                          <p:cTn id="77" fill="hold" nodeType="withGroup">
                            <p:stCondLst>
                              <p:cond delay="0"/>
                            </p:stCondLst>
                            <p:childTnLst>
                              <p:par>
                                <p:cTn id="78" presetID="22" presetClass="entr" presetSubtype="8" fill="hold" grpId="0" nodeType="clickEffect">
                                  <p:stCondLst>
                                    <p:cond delay="0"/>
                                  </p:stCondLst>
                                  <p:childTnLst>
                                    <p:set>
                                      <p:cBhvr>
                                        <p:cTn id="79" dur="1" fill="hold">
                                          <p:stCondLst>
                                            <p:cond delay="0"/>
                                          </p:stCondLst>
                                        </p:cTn>
                                        <p:tgtEl>
                                          <p:spTgt spid="19476"/>
                                        </p:tgtEl>
                                        <p:attrNameLst>
                                          <p:attrName>style.visibility</p:attrName>
                                        </p:attrNameLst>
                                      </p:cBhvr>
                                      <p:to>
                                        <p:strVal val="visible"/>
                                      </p:to>
                                    </p:set>
                                    <p:animEffect transition="in" filter="wipe(left)">
                                      <p:cBhvr>
                                        <p:cTn id="80" dur="500"/>
                                        <p:tgtEl>
                                          <p:spTgt spid="19476"/>
                                        </p:tgtEl>
                                      </p:cBhvr>
                                    </p:animEffect>
                                  </p:childTnLst>
                                </p:cTn>
                              </p:par>
                            </p:childTnLst>
                          </p:cTn>
                        </p:par>
                        <p:par>
                          <p:cTn id="81" fill="hold" nodeType="afterGroup">
                            <p:stCondLst>
                              <p:cond delay="500"/>
                            </p:stCondLst>
                            <p:childTnLst>
                              <p:par>
                                <p:cTn id="82" presetID="22" presetClass="entr" presetSubtype="8" fill="hold" nodeType="afterEffect">
                                  <p:stCondLst>
                                    <p:cond delay="0"/>
                                  </p:stCondLst>
                                  <p:childTnLst>
                                    <p:set>
                                      <p:cBhvr>
                                        <p:cTn id="83" dur="1" fill="hold">
                                          <p:stCondLst>
                                            <p:cond delay="0"/>
                                          </p:stCondLst>
                                        </p:cTn>
                                        <p:tgtEl>
                                          <p:spTgt spid="19477"/>
                                        </p:tgtEl>
                                        <p:attrNameLst>
                                          <p:attrName>style.visibility</p:attrName>
                                        </p:attrNameLst>
                                      </p:cBhvr>
                                      <p:to>
                                        <p:strVal val="visible"/>
                                      </p:to>
                                    </p:set>
                                    <p:animEffect transition="in" filter="wipe(left)">
                                      <p:cBhvr>
                                        <p:cTn id="84" dur="500"/>
                                        <p:tgtEl>
                                          <p:spTgt spid="19477"/>
                                        </p:tgtEl>
                                      </p:cBhvr>
                                    </p:animEffect>
                                  </p:childTnLst>
                                </p:cTn>
                              </p:par>
                            </p:childTnLst>
                          </p:cTn>
                        </p:par>
                      </p:childTnLst>
                    </p:cTn>
                  </p:par>
                  <p:par>
                    <p:cTn id="85" fill="hold" nodeType="clickPar">
                      <p:stCondLst>
                        <p:cond delay="indefinite"/>
                      </p:stCondLst>
                      <p:childTnLst>
                        <p:par>
                          <p:cTn id="86" fill="hold" nodeType="withGroup">
                            <p:stCondLst>
                              <p:cond delay="0"/>
                            </p:stCondLst>
                            <p:childTnLst>
                              <p:par>
                                <p:cTn id="87" presetID="22" presetClass="entr" presetSubtype="8" fill="hold" grpId="0" nodeType="clickEffect">
                                  <p:stCondLst>
                                    <p:cond delay="0"/>
                                  </p:stCondLst>
                                  <p:childTnLst>
                                    <p:set>
                                      <p:cBhvr>
                                        <p:cTn id="88" dur="1" fill="hold">
                                          <p:stCondLst>
                                            <p:cond delay="0"/>
                                          </p:stCondLst>
                                        </p:cTn>
                                        <p:tgtEl>
                                          <p:spTgt spid="19478"/>
                                        </p:tgtEl>
                                        <p:attrNameLst>
                                          <p:attrName>style.visibility</p:attrName>
                                        </p:attrNameLst>
                                      </p:cBhvr>
                                      <p:to>
                                        <p:strVal val="visible"/>
                                      </p:to>
                                    </p:set>
                                    <p:animEffect transition="in" filter="wipe(left)">
                                      <p:cBhvr>
                                        <p:cTn id="89" dur="500"/>
                                        <p:tgtEl>
                                          <p:spTgt spid="19478"/>
                                        </p:tgtEl>
                                      </p:cBhvr>
                                    </p:animEffect>
                                  </p:childTnLst>
                                </p:cTn>
                              </p:par>
                            </p:childTnLst>
                          </p:cTn>
                        </p:par>
                        <p:par>
                          <p:cTn id="90" fill="hold" nodeType="afterGroup">
                            <p:stCondLst>
                              <p:cond delay="500"/>
                            </p:stCondLst>
                            <p:childTnLst>
                              <p:par>
                                <p:cTn id="91" presetID="22" presetClass="entr" presetSubtype="8" fill="hold" nodeType="afterEffect">
                                  <p:stCondLst>
                                    <p:cond delay="0"/>
                                  </p:stCondLst>
                                  <p:childTnLst>
                                    <p:set>
                                      <p:cBhvr>
                                        <p:cTn id="92" dur="1" fill="hold">
                                          <p:stCondLst>
                                            <p:cond delay="0"/>
                                          </p:stCondLst>
                                        </p:cTn>
                                        <p:tgtEl>
                                          <p:spTgt spid="19479"/>
                                        </p:tgtEl>
                                        <p:attrNameLst>
                                          <p:attrName>style.visibility</p:attrName>
                                        </p:attrNameLst>
                                      </p:cBhvr>
                                      <p:to>
                                        <p:strVal val="visible"/>
                                      </p:to>
                                    </p:set>
                                    <p:animEffect transition="in" filter="wipe(left)">
                                      <p:cBhvr>
                                        <p:cTn id="93" dur="500"/>
                                        <p:tgtEl>
                                          <p:spTgt spid="19479"/>
                                        </p:tgtEl>
                                      </p:cBhvr>
                                    </p:animEffect>
                                  </p:childTnLst>
                                </p:cTn>
                              </p:par>
                            </p:childTnLst>
                          </p:cTn>
                        </p:par>
                      </p:childTnLst>
                    </p:cTn>
                  </p:par>
                  <p:par>
                    <p:cTn id="94" fill="hold" nodeType="clickPar">
                      <p:stCondLst>
                        <p:cond delay="indefinite"/>
                      </p:stCondLst>
                      <p:childTnLst>
                        <p:par>
                          <p:cTn id="95" fill="hold" nodeType="withGroup">
                            <p:stCondLst>
                              <p:cond delay="0"/>
                            </p:stCondLst>
                            <p:childTnLst>
                              <p:par>
                                <p:cTn id="96" presetID="22" presetClass="entr" presetSubtype="8" fill="hold" grpId="0" nodeType="clickEffect">
                                  <p:stCondLst>
                                    <p:cond delay="0"/>
                                  </p:stCondLst>
                                  <p:childTnLst>
                                    <p:set>
                                      <p:cBhvr>
                                        <p:cTn id="97" dur="1" fill="hold">
                                          <p:stCondLst>
                                            <p:cond delay="0"/>
                                          </p:stCondLst>
                                        </p:cTn>
                                        <p:tgtEl>
                                          <p:spTgt spid="19480"/>
                                        </p:tgtEl>
                                        <p:attrNameLst>
                                          <p:attrName>style.visibility</p:attrName>
                                        </p:attrNameLst>
                                      </p:cBhvr>
                                      <p:to>
                                        <p:strVal val="visible"/>
                                      </p:to>
                                    </p:set>
                                    <p:animEffect transition="in" filter="wipe(left)">
                                      <p:cBhvr>
                                        <p:cTn id="98" dur="500"/>
                                        <p:tgtEl>
                                          <p:spTgt spid="19480"/>
                                        </p:tgtEl>
                                      </p:cBhvr>
                                    </p:animEffect>
                                  </p:childTnLst>
                                </p:cTn>
                              </p:par>
                            </p:childTnLst>
                          </p:cTn>
                        </p:par>
                        <p:par>
                          <p:cTn id="99" fill="hold" nodeType="afterGroup">
                            <p:stCondLst>
                              <p:cond delay="500"/>
                            </p:stCondLst>
                            <p:childTnLst>
                              <p:par>
                                <p:cTn id="100" presetID="22" presetClass="entr" presetSubtype="8" fill="hold" nodeType="afterEffect">
                                  <p:stCondLst>
                                    <p:cond delay="0"/>
                                  </p:stCondLst>
                                  <p:childTnLst>
                                    <p:set>
                                      <p:cBhvr>
                                        <p:cTn id="101" dur="1" fill="hold">
                                          <p:stCondLst>
                                            <p:cond delay="0"/>
                                          </p:stCondLst>
                                        </p:cTn>
                                        <p:tgtEl>
                                          <p:spTgt spid="19481"/>
                                        </p:tgtEl>
                                        <p:attrNameLst>
                                          <p:attrName>style.visibility</p:attrName>
                                        </p:attrNameLst>
                                      </p:cBhvr>
                                      <p:to>
                                        <p:strVal val="visible"/>
                                      </p:to>
                                    </p:set>
                                    <p:animEffect transition="in" filter="wipe(left)">
                                      <p:cBhvr>
                                        <p:cTn id="102" dur="500"/>
                                        <p:tgtEl>
                                          <p:spTgt spid="194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61" grpId="0" autoUpdateAnimBg="0"/>
      <p:bldP spid="19463" grpId="0" autoUpdateAnimBg="0"/>
      <p:bldP spid="19470" grpId="0" autoUpdateAnimBg="0"/>
      <p:bldP spid="19472" grpId="0" autoUpdateAnimBg="0"/>
      <p:bldP spid="19473" grpId="0" autoUpdateAnimBg="0"/>
      <p:bldP spid="19475" grpId="0" autoUpdateAnimBg="0"/>
      <p:bldP spid="19476" grpId="0" autoUpdateAnimBg="0"/>
      <p:bldP spid="19478" grpId="0" autoUpdateAnimBg="0"/>
      <p:bldP spid="19480" grpId="0" autoUpdateAnimBg="0"/>
    </p:bldLst>
  </p:timing>
</p:sld>
</file>

<file path=ppt/slides/slide3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4034" name="Text Box 2">
            <a:extLst>
              <a:ext uri="{FF2B5EF4-FFF2-40B4-BE49-F238E27FC236}">
                <a16:creationId xmlns:a16="http://schemas.microsoft.com/office/drawing/2014/main" id="{29A3778E-CA1C-27F8-3243-C51C68308190}"/>
              </a:ext>
            </a:extLst>
          </p:cNvPr>
          <p:cNvSpPr txBox="1">
            <a:spLocks noChangeArrowheads="1"/>
          </p:cNvSpPr>
          <p:nvPr/>
        </p:nvSpPr>
        <p:spPr bwMode="auto">
          <a:xfrm>
            <a:off x="1992313" y="333375"/>
            <a:ext cx="23622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en-US" altLang="zh-CN" sz="2800" b="1">
                <a:solidFill>
                  <a:schemeClr val="tx2"/>
                </a:solidFill>
                <a:latin typeface="Times New Roman" panose="02020603050405020304" pitchFamily="18" charset="0"/>
                <a:ea typeface="楷体_GB2312" pitchFamily="49" charset="-122"/>
              </a:rPr>
              <a:t>2.</a:t>
            </a:r>
            <a:r>
              <a:rPr kumimoji="1" lang="en-US" altLang="zh-CN" sz="2800">
                <a:latin typeface="Times New Roman" panose="02020603050405020304" pitchFamily="18" charset="0"/>
                <a:ea typeface="楷体_GB2312" pitchFamily="49" charset="-122"/>
              </a:rPr>
              <a:t> </a:t>
            </a:r>
            <a:r>
              <a:rPr kumimoji="1" lang="zh-CN" altLang="en-US" sz="2800">
                <a:latin typeface="Times New Roman" panose="02020603050405020304" pitchFamily="18" charset="0"/>
                <a:ea typeface="楷体_GB2312" pitchFamily="49" charset="-122"/>
              </a:rPr>
              <a:t>在幂级数</a:t>
            </a:r>
          </a:p>
        </p:txBody>
      </p:sp>
      <p:graphicFrame>
        <p:nvGraphicFramePr>
          <p:cNvPr id="44035" name="Object 3">
            <a:extLst>
              <a:ext uri="{FF2B5EF4-FFF2-40B4-BE49-F238E27FC236}">
                <a16:creationId xmlns:a16="http://schemas.microsoft.com/office/drawing/2014/main" id="{341B3D27-E808-9D28-D316-BD2E18EAEBE2}"/>
              </a:ext>
            </a:extLst>
          </p:cNvPr>
          <p:cNvGraphicFramePr>
            <a:graphicFrameLocks noChangeAspect="1"/>
          </p:cNvGraphicFramePr>
          <p:nvPr/>
        </p:nvGraphicFramePr>
        <p:xfrm>
          <a:off x="4079875" y="0"/>
          <a:ext cx="2209800" cy="1041400"/>
        </p:xfrm>
        <a:graphic>
          <a:graphicData uri="http://schemas.openxmlformats.org/presentationml/2006/ole">
            <mc:AlternateContent xmlns:mc="http://schemas.openxmlformats.org/markup-compatibility/2006">
              <mc:Choice xmlns:v="urn:schemas-microsoft-com:vml" Requires="v">
                <p:oleObj name="Equation" r:id="rId2" imgW="2114760" imgH="946218" progId="Equation.3">
                  <p:embed/>
                </p:oleObj>
              </mc:Choice>
              <mc:Fallback>
                <p:oleObj name="Equation" r:id="rId2" imgW="2114760" imgH="946218" progId="Equation.3">
                  <p:embed/>
                  <p:pic>
                    <p:nvPicPr>
                      <p:cNvPr id="44035" name="Object 3">
                        <a:extLst>
                          <a:ext uri="{FF2B5EF4-FFF2-40B4-BE49-F238E27FC236}">
                            <a16:creationId xmlns:a16="http://schemas.microsoft.com/office/drawing/2014/main" id="{341B3D27-E808-9D28-D316-BD2E18EAEBE2}"/>
                          </a:ext>
                        </a:extLst>
                      </p:cNvPr>
                      <p:cNvPicPr>
                        <a:picLocks noChangeAspect="1" noChangeArrowheads="1"/>
                      </p:cNvPicPr>
                      <p:nvPr/>
                    </p:nvPicPr>
                    <p:blipFill>
                      <a:blip r:embed="rId3">
                        <a:grayscl/>
                        <a:biLevel thresh="50000"/>
                        <a:extLst>
                          <a:ext uri="{28A0092B-C50C-407E-A947-70E740481C1C}">
                            <a14:useLocalDpi xmlns:a14="http://schemas.microsoft.com/office/drawing/2010/main" val="0"/>
                          </a:ext>
                        </a:extLst>
                      </a:blip>
                      <a:srcRect/>
                      <a:stretch>
                        <a:fillRect/>
                      </a:stretch>
                    </p:blipFill>
                    <p:spPr bwMode="auto">
                      <a:xfrm>
                        <a:off x="4079875" y="0"/>
                        <a:ext cx="2209800" cy="1041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4036" name="Text Box 4">
            <a:extLst>
              <a:ext uri="{FF2B5EF4-FFF2-40B4-BE49-F238E27FC236}">
                <a16:creationId xmlns:a16="http://schemas.microsoft.com/office/drawing/2014/main" id="{781655F3-F20C-EC22-50F5-15726EF9A97E}"/>
              </a:ext>
            </a:extLst>
          </p:cNvPr>
          <p:cNvSpPr txBox="1">
            <a:spLocks noChangeArrowheads="1"/>
          </p:cNvSpPr>
          <p:nvPr/>
        </p:nvSpPr>
        <p:spPr bwMode="auto">
          <a:xfrm>
            <a:off x="6456363" y="260350"/>
            <a:ext cx="1066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zh-CN" altLang="en-US" sz="2800">
                <a:latin typeface="Times New Roman" panose="02020603050405020304" pitchFamily="18" charset="0"/>
                <a:ea typeface="楷体_GB2312" pitchFamily="49" charset="-122"/>
              </a:rPr>
              <a:t>中</a:t>
            </a:r>
            <a:r>
              <a:rPr kumimoji="1" lang="en-US" altLang="zh-CN" sz="2800">
                <a:latin typeface="Times New Roman" panose="02020603050405020304" pitchFamily="18" charset="0"/>
                <a:ea typeface="楷体_GB2312" pitchFamily="49" charset="-122"/>
              </a:rPr>
              <a:t>,</a:t>
            </a:r>
          </a:p>
        </p:txBody>
      </p:sp>
      <p:graphicFrame>
        <p:nvGraphicFramePr>
          <p:cNvPr id="75781" name="Object 5">
            <a:extLst>
              <a:ext uri="{FF2B5EF4-FFF2-40B4-BE49-F238E27FC236}">
                <a16:creationId xmlns:a16="http://schemas.microsoft.com/office/drawing/2014/main" id="{5B0A9BC8-6ABA-34D0-6C9E-F737799D447D}"/>
              </a:ext>
            </a:extLst>
          </p:cNvPr>
          <p:cNvGraphicFramePr>
            <a:graphicFrameLocks noChangeAspect="1"/>
          </p:cNvGraphicFramePr>
          <p:nvPr/>
        </p:nvGraphicFramePr>
        <p:xfrm>
          <a:off x="2927350" y="981075"/>
          <a:ext cx="1206500" cy="952500"/>
        </p:xfrm>
        <a:graphic>
          <a:graphicData uri="http://schemas.openxmlformats.org/presentationml/2006/ole">
            <mc:AlternateContent xmlns:mc="http://schemas.openxmlformats.org/markup-compatibility/2006">
              <mc:Choice xmlns:v="urn:schemas-microsoft-com:vml" Requires="v">
                <p:oleObj name="Equation" r:id="rId4" imgW="1104950" imgH="857318" progId="Equation.3">
                  <p:embed/>
                </p:oleObj>
              </mc:Choice>
              <mc:Fallback>
                <p:oleObj name="Equation" r:id="rId4" imgW="1104950" imgH="857318" progId="Equation.3">
                  <p:embed/>
                  <p:pic>
                    <p:nvPicPr>
                      <p:cNvPr id="75781" name="Object 5">
                        <a:extLst>
                          <a:ext uri="{FF2B5EF4-FFF2-40B4-BE49-F238E27FC236}">
                            <a16:creationId xmlns:a16="http://schemas.microsoft.com/office/drawing/2014/main" id="{5B0A9BC8-6ABA-34D0-6C9E-F737799D447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27350" y="981075"/>
                        <a:ext cx="1206500" cy="952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5782" name="Object 6">
            <a:extLst>
              <a:ext uri="{FF2B5EF4-FFF2-40B4-BE49-F238E27FC236}">
                <a16:creationId xmlns:a16="http://schemas.microsoft.com/office/drawing/2014/main" id="{1FA5B410-C0FC-6870-5F54-D27BF0393E07}"/>
              </a:ext>
            </a:extLst>
          </p:cNvPr>
          <p:cNvGraphicFramePr>
            <a:graphicFrameLocks noChangeAspect="1"/>
          </p:cNvGraphicFramePr>
          <p:nvPr/>
        </p:nvGraphicFramePr>
        <p:xfrm>
          <a:off x="4224338" y="981075"/>
          <a:ext cx="2171700" cy="1041400"/>
        </p:xfrm>
        <a:graphic>
          <a:graphicData uri="http://schemas.openxmlformats.org/presentationml/2006/ole">
            <mc:AlternateContent xmlns:mc="http://schemas.openxmlformats.org/markup-compatibility/2006">
              <mc:Choice xmlns:v="urn:schemas-microsoft-com:vml" Requires="v">
                <p:oleObj name="Equation" r:id="rId6" imgW="2076610" imgH="946218" progId="Equation.3">
                  <p:embed/>
                </p:oleObj>
              </mc:Choice>
              <mc:Fallback>
                <p:oleObj name="Equation" r:id="rId6" imgW="2076610" imgH="946218" progId="Equation.3">
                  <p:embed/>
                  <p:pic>
                    <p:nvPicPr>
                      <p:cNvPr id="75782" name="Object 6">
                        <a:extLst>
                          <a:ext uri="{FF2B5EF4-FFF2-40B4-BE49-F238E27FC236}">
                            <a16:creationId xmlns:a16="http://schemas.microsoft.com/office/drawing/2014/main" id="{1FA5B410-C0FC-6870-5F54-D27BF0393E0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224338" y="981075"/>
                        <a:ext cx="2171700" cy="1041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5783" name="AutoShape 7">
            <a:extLst>
              <a:ext uri="{FF2B5EF4-FFF2-40B4-BE49-F238E27FC236}">
                <a16:creationId xmlns:a16="http://schemas.microsoft.com/office/drawing/2014/main" id="{F28E21AB-90E2-3F94-FCA9-9E4809EDC8D8}"/>
              </a:ext>
            </a:extLst>
          </p:cNvPr>
          <p:cNvSpPr>
            <a:spLocks/>
          </p:cNvSpPr>
          <p:nvPr/>
        </p:nvSpPr>
        <p:spPr bwMode="auto">
          <a:xfrm>
            <a:off x="6527800" y="1052513"/>
            <a:ext cx="152400" cy="914400"/>
          </a:xfrm>
          <a:prstGeom prst="leftBrace">
            <a:avLst>
              <a:gd name="adj1" fmla="val 50000"/>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zh-CN" sz="1800"/>
          </a:p>
        </p:txBody>
      </p:sp>
      <p:sp>
        <p:nvSpPr>
          <p:cNvPr id="75784" name="Text Box 8">
            <a:extLst>
              <a:ext uri="{FF2B5EF4-FFF2-40B4-BE49-F238E27FC236}">
                <a16:creationId xmlns:a16="http://schemas.microsoft.com/office/drawing/2014/main" id="{D2D57014-8B1F-DAC1-6F19-98C0AEFDFB1D}"/>
              </a:ext>
            </a:extLst>
          </p:cNvPr>
          <p:cNvSpPr txBox="1">
            <a:spLocks noChangeArrowheads="1"/>
          </p:cNvSpPr>
          <p:nvPr/>
        </p:nvSpPr>
        <p:spPr bwMode="auto">
          <a:xfrm>
            <a:off x="7824788" y="836613"/>
            <a:ext cx="18288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en-US" altLang="zh-CN" sz="2800" i="1">
                <a:latin typeface="Times New Roman" panose="02020603050405020304" pitchFamily="18" charset="0"/>
                <a:ea typeface="楷体_GB2312" pitchFamily="49" charset="-122"/>
              </a:rPr>
              <a:t>n</a:t>
            </a:r>
            <a:r>
              <a:rPr kumimoji="1" lang="en-US" altLang="zh-CN" sz="2800">
                <a:latin typeface="Times New Roman" panose="02020603050405020304" pitchFamily="18" charset="0"/>
                <a:ea typeface="楷体_GB2312" pitchFamily="49" charset="-122"/>
              </a:rPr>
              <a:t> </a:t>
            </a:r>
            <a:r>
              <a:rPr kumimoji="1" lang="zh-CN" altLang="en-US" sz="2800">
                <a:latin typeface="Times New Roman" panose="02020603050405020304" pitchFamily="18" charset="0"/>
                <a:ea typeface="楷体_GB2312" pitchFamily="49" charset="-122"/>
              </a:rPr>
              <a:t>为奇数</a:t>
            </a:r>
          </a:p>
        </p:txBody>
      </p:sp>
      <p:graphicFrame>
        <p:nvGraphicFramePr>
          <p:cNvPr id="75785" name="Object 9">
            <a:extLst>
              <a:ext uri="{FF2B5EF4-FFF2-40B4-BE49-F238E27FC236}">
                <a16:creationId xmlns:a16="http://schemas.microsoft.com/office/drawing/2014/main" id="{11C78320-9F0C-EE8E-52EC-DB02FE3D4597}"/>
              </a:ext>
            </a:extLst>
          </p:cNvPr>
          <p:cNvGraphicFramePr>
            <a:graphicFrameLocks noChangeAspect="1"/>
          </p:cNvGraphicFramePr>
          <p:nvPr/>
        </p:nvGraphicFramePr>
        <p:xfrm>
          <a:off x="6816725" y="836613"/>
          <a:ext cx="533400" cy="479425"/>
        </p:xfrm>
        <a:graphic>
          <a:graphicData uri="http://schemas.openxmlformats.org/presentationml/2006/ole">
            <mc:AlternateContent xmlns:mc="http://schemas.openxmlformats.org/markup-compatibility/2006">
              <mc:Choice xmlns:v="urn:schemas-microsoft-com:vml" Requires="v">
                <p:oleObj name="Equation" r:id="rId8" imgW="412590" imgH="361747" progId="Equation.3">
                  <p:embed/>
                </p:oleObj>
              </mc:Choice>
              <mc:Fallback>
                <p:oleObj name="Equation" r:id="rId8" imgW="412590" imgH="361747" progId="Equation.3">
                  <p:embed/>
                  <p:pic>
                    <p:nvPicPr>
                      <p:cNvPr id="75785" name="Object 9">
                        <a:extLst>
                          <a:ext uri="{FF2B5EF4-FFF2-40B4-BE49-F238E27FC236}">
                            <a16:creationId xmlns:a16="http://schemas.microsoft.com/office/drawing/2014/main" id="{11C78320-9F0C-EE8E-52EC-DB02FE3D459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816725" y="836613"/>
                        <a:ext cx="533400" cy="4794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5786" name="Text Box 10">
            <a:extLst>
              <a:ext uri="{FF2B5EF4-FFF2-40B4-BE49-F238E27FC236}">
                <a16:creationId xmlns:a16="http://schemas.microsoft.com/office/drawing/2014/main" id="{5CE6555C-F5ED-C2C9-F210-E45C8E185894}"/>
              </a:ext>
            </a:extLst>
          </p:cNvPr>
          <p:cNvSpPr txBox="1">
            <a:spLocks noChangeArrowheads="1"/>
          </p:cNvSpPr>
          <p:nvPr/>
        </p:nvSpPr>
        <p:spPr bwMode="auto">
          <a:xfrm>
            <a:off x="7824788" y="1557338"/>
            <a:ext cx="18288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en-US" altLang="zh-CN" sz="2800" i="1">
                <a:latin typeface="Times New Roman" panose="02020603050405020304" pitchFamily="18" charset="0"/>
                <a:ea typeface="楷体_GB2312" pitchFamily="49" charset="-122"/>
              </a:rPr>
              <a:t>n</a:t>
            </a:r>
            <a:r>
              <a:rPr kumimoji="1" lang="en-US" altLang="zh-CN" sz="2800">
                <a:latin typeface="Times New Roman" panose="02020603050405020304" pitchFamily="18" charset="0"/>
                <a:ea typeface="楷体_GB2312" pitchFamily="49" charset="-122"/>
              </a:rPr>
              <a:t> </a:t>
            </a:r>
            <a:r>
              <a:rPr kumimoji="1" lang="zh-CN" altLang="en-US" sz="2800">
                <a:latin typeface="Times New Roman" panose="02020603050405020304" pitchFamily="18" charset="0"/>
                <a:ea typeface="楷体_GB2312" pitchFamily="49" charset="-122"/>
              </a:rPr>
              <a:t>为偶数</a:t>
            </a:r>
          </a:p>
        </p:txBody>
      </p:sp>
      <p:graphicFrame>
        <p:nvGraphicFramePr>
          <p:cNvPr id="75787" name="Object 11">
            <a:extLst>
              <a:ext uri="{FF2B5EF4-FFF2-40B4-BE49-F238E27FC236}">
                <a16:creationId xmlns:a16="http://schemas.microsoft.com/office/drawing/2014/main" id="{A0855D32-3AE2-0F12-84AF-8C479A6E5C84}"/>
              </a:ext>
            </a:extLst>
          </p:cNvPr>
          <p:cNvGraphicFramePr>
            <a:graphicFrameLocks noChangeAspect="1"/>
          </p:cNvGraphicFramePr>
          <p:nvPr/>
        </p:nvGraphicFramePr>
        <p:xfrm>
          <a:off x="6888163" y="1628775"/>
          <a:ext cx="533400" cy="479425"/>
        </p:xfrm>
        <a:graphic>
          <a:graphicData uri="http://schemas.openxmlformats.org/presentationml/2006/ole">
            <mc:AlternateContent xmlns:mc="http://schemas.openxmlformats.org/markup-compatibility/2006">
              <mc:Choice xmlns:v="urn:schemas-microsoft-com:vml" Requires="v">
                <p:oleObj name="Equation" r:id="rId10" imgW="412590" imgH="361747" progId="Equation.3">
                  <p:embed/>
                </p:oleObj>
              </mc:Choice>
              <mc:Fallback>
                <p:oleObj name="Equation" r:id="rId10" imgW="412590" imgH="361747" progId="Equation.3">
                  <p:embed/>
                  <p:pic>
                    <p:nvPicPr>
                      <p:cNvPr id="75787" name="Object 11">
                        <a:extLst>
                          <a:ext uri="{FF2B5EF4-FFF2-40B4-BE49-F238E27FC236}">
                            <a16:creationId xmlns:a16="http://schemas.microsoft.com/office/drawing/2014/main" id="{A0855D32-3AE2-0F12-84AF-8C479A6E5C8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888163" y="1628775"/>
                        <a:ext cx="533400" cy="4794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5788" name="Text Box 12">
            <a:extLst>
              <a:ext uri="{FF2B5EF4-FFF2-40B4-BE49-F238E27FC236}">
                <a16:creationId xmlns:a16="http://schemas.microsoft.com/office/drawing/2014/main" id="{16B3CFC1-9DAC-C6A4-534C-65F874B028CF}"/>
              </a:ext>
            </a:extLst>
          </p:cNvPr>
          <p:cNvSpPr txBox="1">
            <a:spLocks noChangeArrowheads="1"/>
          </p:cNvSpPr>
          <p:nvPr/>
        </p:nvSpPr>
        <p:spPr bwMode="auto">
          <a:xfrm>
            <a:off x="1524000" y="1989138"/>
            <a:ext cx="54102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zh-CN" altLang="en-US" sz="2800">
                <a:latin typeface="Times New Roman" panose="02020603050405020304" pitchFamily="18" charset="0"/>
                <a:ea typeface="楷体_GB2312" pitchFamily="49" charset="-122"/>
              </a:rPr>
              <a:t>能否确定它的收敛半径不存在 </a:t>
            </a:r>
            <a:r>
              <a:rPr kumimoji="1" lang="en-US" altLang="zh-CN" sz="2800">
                <a:latin typeface="Times New Roman" panose="02020603050405020304" pitchFamily="18" charset="0"/>
                <a:ea typeface="楷体_GB2312" pitchFamily="49" charset="-122"/>
              </a:rPr>
              <a:t>?</a:t>
            </a:r>
          </a:p>
        </p:txBody>
      </p:sp>
      <p:sp>
        <p:nvSpPr>
          <p:cNvPr id="75789" name="Rectangle 13">
            <a:extLst>
              <a:ext uri="{FF2B5EF4-FFF2-40B4-BE49-F238E27FC236}">
                <a16:creationId xmlns:a16="http://schemas.microsoft.com/office/drawing/2014/main" id="{B76215BA-910F-EA3E-F0DE-A660EB9BB90D}"/>
              </a:ext>
            </a:extLst>
          </p:cNvPr>
          <p:cNvSpPr>
            <a:spLocks noGrp="1" noChangeArrowheads="1"/>
          </p:cNvSpPr>
          <p:nvPr>
            <p:ph type="title" idx="4294967295"/>
          </p:nvPr>
        </p:nvSpPr>
        <p:spPr>
          <a:xfrm>
            <a:off x="1524000" y="2565400"/>
            <a:ext cx="1676400" cy="609600"/>
          </a:xfrm>
          <a:noFill/>
        </p:spPr>
        <p:txBody>
          <a:bodyPr/>
          <a:lstStyle/>
          <a:p>
            <a:pPr algn="l" eaLnBrk="1" hangingPunct="1"/>
            <a:r>
              <a:rPr lang="zh-CN" altLang="en-US" sz="2800" b="1">
                <a:solidFill>
                  <a:schemeClr val="accent2"/>
                </a:solidFill>
                <a:ea typeface="楷体_GB2312" pitchFamily="49" charset="-122"/>
              </a:rPr>
              <a:t>答</a:t>
            </a:r>
            <a:r>
              <a:rPr lang="en-US" altLang="zh-CN" sz="2800" b="1">
                <a:solidFill>
                  <a:schemeClr val="accent2"/>
                </a:solidFill>
                <a:ea typeface="楷体_GB2312" pitchFamily="49" charset="-122"/>
              </a:rPr>
              <a:t>:</a:t>
            </a:r>
            <a:r>
              <a:rPr lang="en-US" altLang="zh-CN" sz="2800">
                <a:ea typeface="楷体_GB2312" pitchFamily="49" charset="-122"/>
              </a:rPr>
              <a:t> </a:t>
            </a:r>
            <a:r>
              <a:rPr lang="zh-CN" altLang="en-US" sz="2800">
                <a:solidFill>
                  <a:srgbClr val="CC0000"/>
                </a:solidFill>
                <a:ea typeface="楷体_GB2312" pitchFamily="49" charset="-122"/>
              </a:rPr>
              <a:t>不能</a:t>
            </a:r>
            <a:r>
              <a:rPr lang="en-US" altLang="zh-CN" sz="2800">
                <a:solidFill>
                  <a:schemeClr val="tx1"/>
                </a:solidFill>
                <a:ea typeface="楷体_GB2312" pitchFamily="49" charset="-122"/>
              </a:rPr>
              <a:t>.</a:t>
            </a:r>
            <a:r>
              <a:rPr lang="en-US" altLang="zh-CN" sz="2800">
                <a:ea typeface="楷体_GB2312" pitchFamily="49" charset="-122"/>
              </a:rPr>
              <a:t> </a:t>
            </a:r>
          </a:p>
        </p:txBody>
      </p:sp>
      <p:sp>
        <p:nvSpPr>
          <p:cNvPr id="75790" name="Text Box 14">
            <a:extLst>
              <a:ext uri="{FF2B5EF4-FFF2-40B4-BE49-F238E27FC236}">
                <a16:creationId xmlns:a16="http://schemas.microsoft.com/office/drawing/2014/main" id="{0B60B19D-1CF3-6615-3738-B804AFA81DC7}"/>
              </a:ext>
            </a:extLst>
          </p:cNvPr>
          <p:cNvSpPr txBox="1">
            <a:spLocks noChangeArrowheads="1"/>
          </p:cNvSpPr>
          <p:nvPr/>
        </p:nvSpPr>
        <p:spPr bwMode="auto">
          <a:xfrm>
            <a:off x="3143250" y="2565400"/>
            <a:ext cx="1066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zh-CN" altLang="en-US" sz="2800">
                <a:latin typeface="Times New Roman" panose="02020603050405020304" pitchFamily="18" charset="0"/>
                <a:ea typeface="楷体_GB2312" pitchFamily="49" charset="-122"/>
              </a:rPr>
              <a:t>因为</a:t>
            </a:r>
          </a:p>
        </p:txBody>
      </p:sp>
      <p:graphicFrame>
        <p:nvGraphicFramePr>
          <p:cNvPr id="75791" name="Object 15">
            <a:extLst>
              <a:ext uri="{FF2B5EF4-FFF2-40B4-BE49-F238E27FC236}">
                <a16:creationId xmlns:a16="http://schemas.microsoft.com/office/drawing/2014/main" id="{0F3FFCBE-8140-7620-227E-F20C0FAA37DA}"/>
              </a:ext>
            </a:extLst>
          </p:cNvPr>
          <p:cNvGraphicFramePr>
            <a:graphicFrameLocks noChangeAspect="1"/>
          </p:cNvGraphicFramePr>
          <p:nvPr/>
        </p:nvGraphicFramePr>
        <p:xfrm>
          <a:off x="4079875" y="2565400"/>
          <a:ext cx="1943100" cy="660400"/>
        </p:xfrm>
        <a:graphic>
          <a:graphicData uri="http://schemas.openxmlformats.org/presentationml/2006/ole">
            <mc:AlternateContent xmlns:mc="http://schemas.openxmlformats.org/markup-compatibility/2006">
              <mc:Choice xmlns:v="urn:schemas-microsoft-com:vml" Requires="v">
                <p:oleObj name="Equation" r:id="rId12" imgW="1847707" imgH="565082" progId="Equation.3">
                  <p:embed/>
                </p:oleObj>
              </mc:Choice>
              <mc:Fallback>
                <p:oleObj name="Equation" r:id="rId12" imgW="1847707" imgH="565082" progId="Equation.3">
                  <p:embed/>
                  <p:pic>
                    <p:nvPicPr>
                      <p:cNvPr id="75791" name="Object 15">
                        <a:extLst>
                          <a:ext uri="{FF2B5EF4-FFF2-40B4-BE49-F238E27FC236}">
                            <a16:creationId xmlns:a16="http://schemas.microsoft.com/office/drawing/2014/main" id="{0F3FFCBE-8140-7620-227E-F20C0FAA37D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079875" y="2565400"/>
                        <a:ext cx="1943100" cy="660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5792" name="Object 16">
            <a:extLst>
              <a:ext uri="{FF2B5EF4-FFF2-40B4-BE49-F238E27FC236}">
                <a16:creationId xmlns:a16="http://schemas.microsoft.com/office/drawing/2014/main" id="{B380F6B3-ED7D-6649-E3A6-E723B04346AB}"/>
              </a:ext>
            </a:extLst>
          </p:cNvPr>
          <p:cNvGraphicFramePr>
            <a:graphicFrameLocks noChangeAspect="1"/>
          </p:cNvGraphicFramePr>
          <p:nvPr/>
        </p:nvGraphicFramePr>
        <p:xfrm>
          <a:off x="6167438" y="2349500"/>
          <a:ext cx="3035300" cy="889000"/>
        </p:xfrm>
        <a:graphic>
          <a:graphicData uri="http://schemas.openxmlformats.org/presentationml/2006/ole">
            <mc:AlternateContent xmlns:mc="http://schemas.openxmlformats.org/markup-compatibility/2006">
              <mc:Choice xmlns:v="urn:schemas-microsoft-com:vml" Requires="v">
                <p:oleObj name="Equation" r:id="rId14" imgW="2933818" imgH="793953" progId="Equation.3">
                  <p:embed/>
                </p:oleObj>
              </mc:Choice>
              <mc:Fallback>
                <p:oleObj name="Equation" r:id="rId14" imgW="2933818" imgH="793953" progId="Equation.3">
                  <p:embed/>
                  <p:pic>
                    <p:nvPicPr>
                      <p:cNvPr id="75792" name="Object 16">
                        <a:extLst>
                          <a:ext uri="{FF2B5EF4-FFF2-40B4-BE49-F238E27FC236}">
                            <a16:creationId xmlns:a16="http://schemas.microsoft.com/office/drawing/2014/main" id="{B380F6B3-ED7D-6649-E3A6-E723B04346AB}"/>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167438" y="2349500"/>
                        <a:ext cx="3035300" cy="889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5793" name="Object 17">
            <a:extLst>
              <a:ext uri="{FF2B5EF4-FFF2-40B4-BE49-F238E27FC236}">
                <a16:creationId xmlns:a16="http://schemas.microsoft.com/office/drawing/2014/main" id="{20AFA684-5613-ED71-6516-A176BD9ADE26}"/>
              </a:ext>
            </a:extLst>
          </p:cNvPr>
          <p:cNvGraphicFramePr>
            <a:graphicFrameLocks noChangeAspect="1"/>
          </p:cNvGraphicFramePr>
          <p:nvPr/>
        </p:nvGraphicFramePr>
        <p:xfrm>
          <a:off x="9409113" y="2420938"/>
          <a:ext cx="698500" cy="889000"/>
        </p:xfrm>
        <a:graphic>
          <a:graphicData uri="http://schemas.openxmlformats.org/presentationml/2006/ole">
            <mc:AlternateContent xmlns:mc="http://schemas.openxmlformats.org/markup-compatibility/2006">
              <mc:Choice xmlns:v="urn:schemas-microsoft-com:vml" Requires="v">
                <p:oleObj name="Equation" r:id="rId16" imgW="603343" imgH="793953" progId="Equation.3">
                  <p:embed/>
                </p:oleObj>
              </mc:Choice>
              <mc:Fallback>
                <p:oleObj name="Equation" r:id="rId16" imgW="603343" imgH="793953" progId="Equation.3">
                  <p:embed/>
                  <p:pic>
                    <p:nvPicPr>
                      <p:cNvPr id="75793" name="Object 17">
                        <a:extLst>
                          <a:ext uri="{FF2B5EF4-FFF2-40B4-BE49-F238E27FC236}">
                            <a16:creationId xmlns:a16="http://schemas.microsoft.com/office/drawing/2014/main" id="{20AFA684-5613-ED71-6516-A176BD9ADE26}"/>
                          </a:ext>
                        </a:extLst>
                      </p:cNvPr>
                      <p:cNvPicPr>
                        <a:picLocks noChangeAspect="1" noChangeArrowheads="1"/>
                      </p:cNvPicPr>
                      <p:nvPr/>
                    </p:nvPicPr>
                    <p:blipFill>
                      <a:blip r:embed="rId17">
                        <a:grayscl/>
                        <a:biLevel thresh="50000"/>
                        <a:extLst>
                          <a:ext uri="{28A0092B-C50C-407E-A947-70E740481C1C}">
                            <a14:useLocalDpi xmlns:a14="http://schemas.microsoft.com/office/drawing/2010/main" val="0"/>
                          </a:ext>
                        </a:extLst>
                      </a:blip>
                      <a:srcRect/>
                      <a:stretch>
                        <a:fillRect/>
                      </a:stretch>
                    </p:blipFill>
                    <p:spPr bwMode="auto">
                      <a:xfrm>
                        <a:off x="9409113" y="2420938"/>
                        <a:ext cx="698500" cy="889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5794" name="Text Box 18">
            <a:extLst>
              <a:ext uri="{FF2B5EF4-FFF2-40B4-BE49-F238E27FC236}">
                <a16:creationId xmlns:a16="http://schemas.microsoft.com/office/drawing/2014/main" id="{14CDEE02-864E-3974-FA18-281C62B7CC34}"/>
              </a:ext>
            </a:extLst>
          </p:cNvPr>
          <p:cNvSpPr txBox="1">
            <a:spLocks noChangeArrowheads="1"/>
          </p:cNvSpPr>
          <p:nvPr/>
        </p:nvSpPr>
        <p:spPr bwMode="auto">
          <a:xfrm>
            <a:off x="1847850" y="3284538"/>
            <a:ext cx="9144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zh-CN" altLang="en-US" sz="2800">
                <a:latin typeface="Times New Roman" panose="02020603050405020304" pitchFamily="18" charset="0"/>
                <a:ea typeface="楷体_GB2312" pitchFamily="49" charset="-122"/>
              </a:rPr>
              <a:t>当</a:t>
            </a:r>
          </a:p>
        </p:txBody>
      </p:sp>
      <p:graphicFrame>
        <p:nvGraphicFramePr>
          <p:cNvPr id="75795" name="Object 19">
            <a:extLst>
              <a:ext uri="{FF2B5EF4-FFF2-40B4-BE49-F238E27FC236}">
                <a16:creationId xmlns:a16="http://schemas.microsoft.com/office/drawing/2014/main" id="{CFE69436-A9FF-5DCF-B811-2FB583C8CB27}"/>
              </a:ext>
            </a:extLst>
          </p:cNvPr>
          <p:cNvGraphicFramePr>
            <a:graphicFrameLocks noChangeAspect="1"/>
          </p:cNvGraphicFramePr>
          <p:nvPr/>
        </p:nvGraphicFramePr>
        <p:xfrm>
          <a:off x="2566988" y="3357563"/>
          <a:ext cx="939800" cy="469900"/>
        </p:xfrm>
        <a:graphic>
          <a:graphicData uri="http://schemas.openxmlformats.org/presentationml/2006/ole">
            <mc:AlternateContent xmlns:mc="http://schemas.openxmlformats.org/markup-compatibility/2006">
              <mc:Choice xmlns:v="urn:schemas-microsoft-com:vml" Requires="v">
                <p:oleObj name="Equation" r:id="rId18" imgW="838368" imgH="374515" progId="Equation.3">
                  <p:embed/>
                </p:oleObj>
              </mc:Choice>
              <mc:Fallback>
                <p:oleObj name="Equation" r:id="rId18" imgW="838368" imgH="374515" progId="Equation.3">
                  <p:embed/>
                  <p:pic>
                    <p:nvPicPr>
                      <p:cNvPr id="75795" name="Object 19">
                        <a:extLst>
                          <a:ext uri="{FF2B5EF4-FFF2-40B4-BE49-F238E27FC236}">
                            <a16:creationId xmlns:a16="http://schemas.microsoft.com/office/drawing/2014/main" id="{CFE69436-A9FF-5DCF-B811-2FB583C8CB27}"/>
                          </a:ext>
                        </a:extLst>
                      </p:cNvPr>
                      <p:cNvPicPr>
                        <a:picLocks noChangeAspect="1" noChangeArrowheads="1"/>
                      </p:cNvPicPr>
                      <p:nvPr/>
                    </p:nvPicPr>
                    <p:blipFill>
                      <a:blip r:embed="rId19">
                        <a:grayscl/>
                        <a:biLevel thresh="50000"/>
                        <a:extLst>
                          <a:ext uri="{28A0092B-C50C-407E-A947-70E740481C1C}">
                            <a14:useLocalDpi xmlns:a14="http://schemas.microsoft.com/office/drawing/2010/main" val="0"/>
                          </a:ext>
                        </a:extLst>
                      </a:blip>
                      <a:srcRect/>
                      <a:stretch>
                        <a:fillRect/>
                      </a:stretch>
                    </p:blipFill>
                    <p:spPr bwMode="auto">
                      <a:xfrm>
                        <a:off x="2566988" y="3357563"/>
                        <a:ext cx="939800" cy="469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5796" name="Text Box 20">
            <a:extLst>
              <a:ext uri="{FF2B5EF4-FFF2-40B4-BE49-F238E27FC236}">
                <a16:creationId xmlns:a16="http://schemas.microsoft.com/office/drawing/2014/main" id="{C8774EFE-99AD-7075-F4BC-89FA17D9F4CD}"/>
              </a:ext>
            </a:extLst>
          </p:cNvPr>
          <p:cNvSpPr txBox="1">
            <a:spLocks noChangeArrowheads="1"/>
          </p:cNvSpPr>
          <p:nvPr/>
        </p:nvSpPr>
        <p:spPr bwMode="auto">
          <a:xfrm>
            <a:off x="3503613" y="3357563"/>
            <a:ext cx="25908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zh-CN" altLang="en-US" sz="2800">
                <a:latin typeface="Times New Roman" panose="02020603050405020304" pitchFamily="18" charset="0"/>
                <a:ea typeface="楷体_GB2312" pitchFamily="49" charset="-122"/>
              </a:rPr>
              <a:t>时级数收敛 </a:t>
            </a:r>
            <a:r>
              <a:rPr kumimoji="1" lang="en-US" altLang="zh-CN" sz="2800">
                <a:latin typeface="Times New Roman" panose="02020603050405020304" pitchFamily="18" charset="0"/>
                <a:ea typeface="楷体_GB2312" pitchFamily="49" charset="-122"/>
              </a:rPr>
              <a:t>,</a:t>
            </a:r>
          </a:p>
        </p:txBody>
      </p:sp>
      <p:graphicFrame>
        <p:nvGraphicFramePr>
          <p:cNvPr id="75797" name="Object 21">
            <a:extLst>
              <a:ext uri="{FF2B5EF4-FFF2-40B4-BE49-F238E27FC236}">
                <a16:creationId xmlns:a16="http://schemas.microsoft.com/office/drawing/2014/main" id="{FFCFFD08-995E-BAAA-13B7-6C918540A3D0}"/>
              </a:ext>
            </a:extLst>
          </p:cNvPr>
          <p:cNvGraphicFramePr>
            <a:graphicFrameLocks noChangeAspect="1"/>
          </p:cNvGraphicFramePr>
          <p:nvPr/>
        </p:nvGraphicFramePr>
        <p:xfrm>
          <a:off x="5664200" y="3357563"/>
          <a:ext cx="939800" cy="469900"/>
        </p:xfrm>
        <a:graphic>
          <a:graphicData uri="http://schemas.openxmlformats.org/presentationml/2006/ole">
            <mc:AlternateContent xmlns:mc="http://schemas.openxmlformats.org/markup-compatibility/2006">
              <mc:Choice xmlns:v="urn:schemas-microsoft-com:vml" Requires="v">
                <p:oleObj name="Equation" r:id="rId20" imgW="838368" imgH="374515" progId="Equation.3">
                  <p:embed/>
                </p:oleObj>
              </mc:Choice>
              <mc:Fallback>
                <p:oleObj name="Equation" r:id="rId20" imgW="838368" imgH="374515" progId="Equation.3">
                  <p:embed/>
                  <p:pic>
                    <p:nvPicPr>
                      <p:cNvPr id="75797" name="Object 21">
                        <a:extLst>
                          <a:ext uri="{FF2B5EF4-FFF2-40B4-BE49-F238E27FC236}">
                            <a16:creationId xmlns:a16="http://schemas.microsoft.com/office/drawing/2014/main" id="{FFCFFD08-995E-BAAA-13B7-6C918540A3D0}"/>
                          </a:ext>
                        </a:extLst>
                      </p:cNvPr>
                      <p:cNvPicPr>
                        <a:picLocks noChangeAspect="1" noChangeArrowheads="1"/>
                      </p:cNvPicPr>
                      <p:nvPr/>
                    </p:nvPicPr>
                    <p:blipFill>
                      <a:blip r:embed="rId21">
                        <a:grayscl/>
                        <a:biLevel thresh="50000"/>
                        <a:extLst>
                          <a:ext uri="{28A0092B-C50C-407E-A947-70E740481C1C}">
                            <a14:useLocalDpi xmlns:a14="http://schemas.microsoft.com/office/drawing/2010/main" val="0"/>
                          </a:ext>
                        </a:extLst>
                      </a:blip>
                      <a:srcRect/>
                      <a:stretch>
                        <a:fillRect/>
                      </a:stretch>
                    </p:blipFill>
                    <p:spPr bwMode="auto">
                      <a:xfrm>
                        <a:off x="5664200" y="3357563"/>
                        <a:ext cx="939800" cy="469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5798" name="Text Box 22">
            <a:extLst>
              <a:ext uri="{FF2B5EF4-FFF2-40B4-BE49-F238E27FC236}">
                <a16:creationId xmlns:a16="http://schemas.microsoft.com/office/drawing/2014/main" id="{A11C3839-B200-00AF-B240-DEC9990DDAA3}"/>
              </a:ext>
            </a:extLst>
          </p:cNvPr>
          <p:cNvSpPr txBox="1">
            <a:spLocks noChangeArrowheads="1"/>
          </p:cNvSpPr>
          <p:nvPr/>
        </p:nvSpPr>
        <p:spPr bwMode="auto">
          <a:xfrm>
            <a:off x="6600825" y="3284538"/>
            <a:ext cx="22860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zh-CN" altLang="en-US" sz="2800">
                <a:latin typeface="Times New Roman" panose="02020603050405020304" pitchFamily="18" charset="0"/>
                <a:ea typeface="楷体_GB2312" pitchFamily="49" charset="-122"/>
              </a:rPr>
              <a:t>时级数发散 </a:t>
            </a:r>
            <a:r>
              <a:rPr kumimoji="1" lang="en-US" altLang="zh-CN" sz="2800">
                <a:latin typeface="Times New Roman" panose="02020603050405020304" pitchFamily="18" charset="0"/>
                <a:ea typeface="楷体_GB2312" pitchFamily="49" charset="-122"/>
              </a:rPr>
              <a:t>,</a:t>
            </a:r>
          </a:p>
        </p:txBody>
      </p:sp>
      <p:graphicFrame>
        <p:nvGraphicFramePr>
          <p:cNvPr id="75799" name="Object 23">
            <a:extLst>
              <a:ext uri="{FF2B5EF4-FFF2-40B4-BE49-F238E27FC236}">
                <a16:creationId xmlns:a16="http://schemas.microsoft.com/office/drawing/2014/main" id="{313F65FB-2520-6900-B749-04F5AF0BF2B6}"/>
              </a:ext>
            </a:extLst>
          </p:cNvPr>
          <p:cNvGraphicFramePr>
            <a:graphicFrameLocks noChangeAspect="1"/>
          </p:cNvGraphicFramePr>
          <p:nvPr/>
        </p:nvGraphicFramePr>
        <p:xfrm>
          <a:off x="8975725" y="3357563"/>
          <a:ext cx="1231900" cy="393700"/>
        </p:xfrm>
        <a:graphic>
          <a:graphicData uri="http://schemas.openxmlformats.org/presentationml/2006/ole">
            <mc:AlternateContent xmlns:mc="http://schemas.openxmlformats.org/markup-compatibility/2006">
              <mc:Choice xmlns:v="urn:schemas-microsoft-com:vml" Requires="v">
                <p:oleObj name="Equation" r:id="rId22" imgW="1136507" imgH="298382" progId="Equation.3">
                  <p:embed/>
                </p:oleObj>
              </mc:Choice>
              <mc:Fallback>
                <p:oleObj name="Equation" r:id="rId22" imgW="1136507" imgH="298382" progId="Equation.3">
                  <p:embed/>
                  <p:pic>
                    <p:nvPicPr>
                      <p:cNvPr id="75799" name="Object 23">
                        <a:extLst>
                          <a:ext uri="{FF2B5EF4-FFF2-40B4-BE49-F238E27FC236}">
                            <a16:creationId xmlns:a16="http://schemas.microsoft.com/office/drawing/2014/main" id="{313F65FB-2520-6900-B749-04F5AF0BF2B6}"/>
                          </a:ext>
                        </a:extLst>
                      </p:cNvPr>
                      <p:cNvPicPr>
                        <a:picLocks noChangeAspect="1" noChangeArrowheads="1"/>
                      </p:cNvPicPr>
                      <p:nvPr/>
                    </p:nvPicPr>
                    <p:blipFill>
                      <a:blip r:embed="rId23">
                        <a:grayscl/>
                        <a:biLevel thresh="50000"/>
                        <a:extLst>
                          <a:ext uri="{28A0092B-C50C-407E-A947-70E740481C1C}">
                            <a14:useLocalDpi xmlns:a14="http://schemas.microsoft.com/office/drawing/2010/main" val="0"/>
                          </a:ext>
                        </a:extLst>
                      </a:blip>
                      <a:srcRect/>
                      <a:stretch>
                        <a:fillRect/>
                      </a:stretch>
                    </p:blipFill>
                    <p:spPr bwMode="auto">
                      <a:xfrm>
                        <a:off x="8975725" y="3357563"/>
                        <a:ext cx="1231900" cy="393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5800" name="Text Box 24">
            <a:extLst>
              <a:ext uri="{FF2B5EF4-FFF2-40B4-BE49-F238E27FC236}">
                <a16:creationId xmlns:a16="http://schemas.microsoft.com/office/drawing/2014/main" id="{666AA6F2-4E0C-6125-DD71-65A103430B08}"/>
              </a:ext>
            </a:extLst>
          </p:cNvPr>
          <p:cNvSpPr txBox="1">
            <a:spLocks noChangeArrowheads="1"/>
          </p:cNvSpPr>
          <p:nvPr/>
        </p:nvSpPr>
        <p:spPr bwMode="auto">
          <a:xfrm>
            <a:off x="1524000" y="4076700"/>
            <a:ext cx="35052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zh-CN" altLang="en-US" sz="2800" b="1">
                <a:solidFill>
                  <a:schemeClr val="accent2"/>
                </a:solidFill>
                <a:latin typeface="Times New Roman" panose="02020603050405020304" pitchFamily="18" charset="0"/>
                <a:ea typeface="楷体_GB2312" pitchFamily="49" charset="-122"/>
              </a:rPr>
              <a:t>说明</a:t>
            </a:r>
            <a:r>
              <a:rPr kumimoji="1" lang="en-US" altLang="zh-CN" sz="2800" b="1">
                <a:solidFill>
                  <a:schemeClr val="accent2"/>
                </a:solidFill>
                <a:latin typeface="Times New Roman" panose="02020603050405020304" pitchFamily="18" charset="0"/>
                <a:ea typeface="楷体_GB2312" pitchFamily="49" charset="-122"/>
              </a:rPr>
              <a:t>:</a:t>
            </a:r>
            <a:r>
              <a:rPr kumimoji="1" lang="en-US" altLang="zh-CN" sz="2800">
                <a:latin typeface="Times New Roman" panose="02020603050405020304" pitchFamily="18" charset="0"/>
                <a:ea typeface="楷体_GB2312" pitchFamily="49" charset="-122"/>
              </a:rPr>
              <a:t> </a:t>
            </a:r>
            <a:r>
              <a:rPr kumimoji="1" lang="zh-CN" altLang="en-US" sz="2800">
                <a:latin typeface="Times New Roman" panose="02020603050405020304" pitchFamily="18" charset="0"/>
                <a:ea typeface="楷体_GB2312" pitchFamily="49" charset="-122"/>
              </a:rPr>
              <a:t>可以证明</a:t>
            </a:r>
            <a:r>
              <a:rPr kumimoji="1" lang="en-US" altLang="zh-CN" sz="2800">
                <a:latin typeface="Times New Roman" panose="02020603050405020304" pitchFamily="18" charset="0"/>
                <a:ea typeface="楷体_GB2312" pitchFamily="49" charset="-122"/>
              </a:rPr>
              <a:t>:</a:t>
            </a:r>
          </a:p>
        </p:txBody>
      </p:sp>
      <p:sp>
        <p:nvSpPr>
          <p:cNvPr id="75801" name="Text Box 25">
            <a:extLst>
              <a:ext uri="{FF2B5EF4-FFF2-40B4-BE49-F238E27FC236}">
                <a16:creationId xmlns:a16="http://schemas.microsoft.com/office/drawing/2014/main" id="{40B67FD3-61E3-C564-7A59-6E21FA9D3E55}"/>
              </a:ext>
            </a:extLst>
          </p:cNvPr>
          <p:cNvSpPr txBox="1">
            <a:spLocks noChangeArrowheads="1"/>
          </p:cNvSpPr>
          <p:nvPr/>
        </p:nvSpPr>
        <p:spPr bwMode="auto">
          <a:xfrm>
            <a:off x="4008438" y="4005263"/>
            <a:ext cx="28956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zh-CN" altLang="en-US" sz="2800">
                <a:latin typeface="Times New Roman" panose="02020603050405020304" pitchFamily="18" charset="0"/>
                <a:ea typeface="楷体_GB2312" pitchFamily="49" charset="-122"/>
              </a:rPr>
              <a:t>比值判别法成立</a:t>
            </a:r>
          </a:p>
        </p:txBody>
      </p:sp>
      <p:sp>
        <p:nvSpPr>
          <p:cNvPr id="75802" name="Line 26">
            <a:extLst>
              <a:ext uri="{FF2B5EF4-FFF2-40B4-BE49-F238E27FC236}">
                <a16:creationId xmlns:a16="http://schemas.microsoft.com/office/drawing/2014/main" id="{4158798A-9E30-01CD-48C0-787268611189}"/>
              </a:ext>
            </a:extLst>
          </p:cNvPr>
          <p:cNvSpPr>
            <a:spLocks noChangeShapeType="1"/>
          </p:cNvSpPr>
          <p:nvPr/>
        </p:nvSpPr>
        <p:spPr bwMode="auto">
          <a:xfrm>
            <a:off x="6600825" y="4221163"/>
            <a:ext cx="1143000"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5803" name="Text Box 27">
            <a:extLst>
              <a:ext uri="{FF2B5EF4-FFF2-40B4-BE49-F238E27FC236}">
                <a16:creationId xmlns:a16="http://schemas.microsoft.com/office/drawing/2014/main" id="{B34DE30E-BE97-41FB-190A-F529D55005AA}"/>
              </a:ext>
            </a:extLst>
          </p:cNvPr>
          <p:cNvSpPr txBox="1">
            <a:spLocks noChangeArrowheads="1"/>
          </p:cNvSpPr>
          <p:nvPr/>
        </p:nvSpPr>
        <p:spPr bwMode="auto">
          <a:xfrm>
            <a:off x="7848600" y="4005263"/>
            <a:ext cx="28194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zh-CN" altLang="en-US" sz="2800">
                <a:latin typeface="Times New Roman" panose="02020603050405020304" pitchFamily="18" charset="0"/>
                <a:ea typeface="楷体_GB2312" pitchFamily="49" charset="-122"/>
              </a:rPr>
              <a:t>根值判别法成立</a:t>
            </a:r>
          </a:p>
        </p:txBody>
      </p:sp>
      <p:grpSp>
        <p:nvGrpSpPr>
          <p:cNvPr id="2" name="Group 28">
            <a:extLst>
              <a:ext uri="{FF2B5EF4-FFF2-40B4-BE49-F238E27FC236}">
                <a16:creationId xmlns:a16="http://schemas.microsoft.com/office/drawing/2014/main" id="{2C5BFE9B-304B-3C54-6C26-51AFB0A66033}"/>
              </a:ext>
            </a:extLst>
          </p:cNvPr>
          <p:cNvGrpSpPr>
            <a:grpSpLocks/>
          </p:cNvGrpSpPr>
          <p:nvPr/>
        </p:nvGrpSpPr>
        <p:grpSpPr bwMode="auto">
          <a:xfrm>
            <a:off x="6600825" y="4292600"/>
            <a:ext cx="1143000" cy="228600"/>
            <a:chOff x="2784" y="2189"/>
            <a:chExt cx="720" cy="144"/>
          </a:xfrm>
        </p:grpSpPr>
        <p:sp>
          <p:nvSpPr>
            <p:cNvPr id="44061" name="Line 29">
              <a:extLst>
                <a:ext uri="{FF2B5EF4-FFF2-40B4-BE49-F238E27FC236}">
                  <a16:creationId xmlns:a16="http://schemas.microsoft.com/office/drawing/2014/main" id="{65D1BA88-E8C9-F44D-C85B-83243F000DB5}"/>
                </a:ext>
              </a:extLst>
            </p:cNvPr>
            <p:cNvSpPr>
              <a:spLocks noChangeShapeType="1"/>
            </p:cNvSpPr>
            <p:nvPr/>
          </p:nvSpPr>
          <p:spPr bwMode="auto">
            <a:xfrm>
              <a:off x="2784" y="2256"/>
              <a:ext cx="720" cy="0"/>
            </a:xfrm>
            <a:prstGeom prst="line">
              <a:avLst/>
            </a:prstGeom>
            <a:noFill/>
            <a:ln w="19050">
              <a:solidFill>
                <a:srgbClr val="CC0000"/>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062" name="Line 30">
              <a:extLst>
                <a:ext uri="{FF2B5EF4-FFF2-40B4-BE49-F238E27FC236}">
                  <a16:creationId xmlns:a16="http://schemas.microsoft.com/office/drawing/2014/main" id="{84D2BE87-9389-841F-D7B2-B1E6636FE5AC}"/>
                </a:ext>
              </a:extLst>
            </p:cNvPr>
            <p:cNvSpPr>
              <a:spLocks noChangeShapeType="1"/>
            </p:cNvSpPr>
            <p:nvPr/>
          </p:nvSpPr>
          <p:spPr bwMode="auto">
            <a:xfrm>
              <a:off x="3024" y="2189"/>
              <a:ext cx="144" cy="144"/>
            </a:xfrm>
            <a:prstGeom prst="line">
              <a:avLst/>
            </a:prstGeom>
            <a:noFill/>
            <a:ln w="28575">
              <a:solidFill>
                <a:srgbClr val="CC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Tree>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75781"/>
                                        </p:tgtEl>
                                        <p:attrNameLst>
                                          <p:attrName>style.visibility</p:attrName>
                                        </p:attrNameLst>
                                      </p:cBhvr>
                                      <p:to>
                                        <p:strVal val="visible"/>
                                      </p:to>
                                    </p:set>
                                    <p:animEffect transition="in" filter="wipe(left)">
                                      <p:cBhvr>
                                        <p:cTn id="7" dur="500"/>
                                        <p:tgtEl>
                                          <p:spTgt spid="7578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75782"/>
                                        </p:tgtEl>
                                        <p:attrNameLst>
                                          <p:attrName>style.visibility</p:attrName>
                                        </p:attrNameLst>
                                      </p:cBhvr>
                                      <p:to>
                                        <p:strVal val="visible"/>
                                      </p:to>
                                    </p:set>
                                    <p:animEffect transition="in" filter="wipe(left)">
                                      <p:cBhvr>
                                        <p:cTn id="12" dur="500"/>
                                        <p:tgtEl>
                                          <p:spTgt spid="7578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75783"/>
                                        </p:tgtEl>
                                        <p:attrNameLst>
                                          <p:attrName>style.visibility</p:attrName>
                                        </p:attrNameLst>
                                      </p:cBhvr>
                                      <p:to>
                                        <p:strVal val="visible"/>
                                      </p:to>
                                    </p:set>
                                    <p:animEffect transition="in" filter="wipe(up)">
                                      <p:cBhvr>
                                        <p:cTn id="17" dur="500"/>
                                        <p:tgtEl>
                                          <p:spTgt spid="75783"/>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75784"/>
                                        </p:tgtEl>
                                        <p:attrNameLst>
                                          <p:attrName>style.visibility</p:attrName>
                                        </p:attrNameLst>
                                      </p:cBhvr>
                                      <p:to>
                                        <p:strVal val="visible"/>
                                      </p:to>
                                    </p:set>
                                    <p:animEffect transition="in" filter="wipe(left)">
                                      <p:cBhvr>
                                        <p:cTn id="22" dur="500"/>
                                        <p:tgtEl>
                                          <p:spTgt spid="75784"/>
                                        </p:tgtEl>
                                      </p:cBhvr>
                                    </p:animEffect>
                                  </p:childTnLst>
                                </p:cTn>
                              </p:par>
                            </p:childTnLst>
                          </p:cTn>
                        </p:par>
                        <p:par>
                          <p:cTn id="23" fill="hold" nodeType="afterGroup">
                            <p:stCondLst>
                              <p:cond delay="500"/>
                            </p:stCondLst>
                            <p:childTnLst>
                              <p:par>
                                <p:cTn id="24" presetID="22" presetClass="entr" presetSubtype="8" fill="hold" nodeType="afterEffect">
                                  <p:stCondLst>
                                    <p:cond delay="0"/>
                                  </p:stCondLst>
                                  <p:childTnLst>
                                    <p:set>
                                      <p:cBhvr>
                                        <p:cTn id="25" dur="1" fill="hold">
                                          <p:stCondLst>
                                            <p:cond delay="0"/>
                                          </p:stCondLst>
                                        </p:cTn>
                                        <p:tgtEl>
                                          <p:spTgt spid="75785"/>
                                        </p:tgtEl>
                                        <p:attrNameLst>
                                          <p:attrName>style.visibility</p:attrName>
                                        </p:attrNameLst>
                                      </p:cBhvr>
                                      <p:to>
                                        <p:strVal val="visible"/>
                                      </p:to>
                                    </p:set>
                                    <p:animEffect transition="in" filter="wipe(left)">
                                      <p:cBhvr>
                                        <p:cTn id="26" dur="500"/>
                                        <p:tgtEl>
                                          <p:spTgt spid="75785"/>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75786"/>
                                        </p:tgtEl>
                                        <p:attrNameLst>
                                          <p:attrName>style.visibility</p:attrName>
                                        </p:attrNameLst>
                                      </p:cBhvr>
                                      <p:to>
                                        <p:strVal val="visible"/>
                                      </p:to>
                                    </p:set>
                                    <p:animEffect transition="in" filter="wipe(left)">
                                      <p:cBhvr>
                                        <p:cTn id="31" dur="500"/>
                                        <p:tgtEl>
                                          <p:spTgt spid="75786"/>
                                        </p:tgtEl>
                                      </p:cBhvr>
                                    </p:animEffect>
                                  </p:childTnLst>
                                </p:cTn>
                              </p:par>
                            </p:childTnLst>
                          </p:cTn>
                        </p:par>
                        <p:par>
                          <p:cTn id="32" fill="hold" nodeType="afterGroup">
                            <p:stCondLst>
                              <p:cond delay="500"/>
                            </p:stCondLst>
                            <p:childTnLst>
                              <p:par>
                                <p:cTn id="33" presetID="22" presetClass="entr" presetSubtype="8" fill="hold" nodeType="afterEffect">
                                  <p:stCondLst>
                                    <p:cond delay="0"/>
                                  </p:stCondLst>
                                  <p:childTnLst>
                                    <p:set>
                                      <p:cBhvr>
                                        <p:cTn id="34" dur="1" fill="hold">
                                          <p:stCondLst>
                                            <p:cond delay="0"/>
                                          </p:stCondLst>
                                        </p:cTn>
                                        <p:tgtEl>
                                          <p:spTgt spid="75787"/>
                                        </p:tgtEl>
                                        <p:attrNameLst>
                                          <p:attrName>style.visibility</p:attrName>
                                        </p:attrNameLst>
                                      </p:cBhvr>
                                      <p:to>
                                        <p:strVal val="visible"/>
                                      </p:to>
                                    </p:set>
                                    <p:animEffect transition="in" filter="wipe(left)">
                                      <p:cBhvr>
                                        <p:cTn id="35" dur="500"/>
                                        <p:tgtEl>
                                          <p:spTgt spid="75787"/>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75788"/>
                                        </p:tgtEl>
                                        <p:attrNameLst>
                                          <p:attrName>style.visibility</p:attrName>
                                        </p:attrNameLst>
                                      </p:cBhvr>
                                      <p:to>
                                        <p:strVal val="visible"/>
                                      </p:to>
                                    </p:set>
                                    <p:animEffect transition="in" filter="wipe(left)">
                                      <p:cBhvr>
                                        <p:cTn id="40" dur="500"/>
                                        <p:tgtEl>
                                          <p:spTgt spid="75788"/>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22" presetClass="entr" presetSubtype="8" fill="hold" grpId="0" nodeType="clickEffect">
                                  <p:stCondLst>
                                    <p:cond delay="0"/>
                                  </p:stCondLst>
                                  <p:childTnLst>
                                    <p:set>
                                      <p:cBhvr>
                                        <p:cTn id="44" dur="1" fill="hold">
                                          <p:stCondLst>
                                            <p:cond delay="0"/>
                                          </p:stCondLst>
                                        </p:cTn>
                                        <p:tgtEl>
                                          <p:spTgt spid="75789">
                                            <p:txEl>
                                              <p:pRg st="0" end="0"/>
                                            </p:txEl>
                                          </p:spTgt>
                                        </p:tgtEl>
                                        <p:attrNameLst>
                                          <p:attrName>style.visibility</p:attrName>
                                        </p:attrNameLst>
                                      </p:cBhvr>
                                      <p:to>
                                        <p:strVal val="visible"/>
                                      </p:to>
                                    </p:set>
                                    <p:animEffect transition="in" filter="wipe(left)">
                                      <p:cBhvr>
                                        <p:cTn id="45" dur="500"/>
                                        <p:tgtEl>
                                          <p:spTgt spid="75789">
                                            <p:txEl>
                                              <p:pRg st="0" end="0"/>
                                            </p:txEl>
                                          </p:spTgt>
                                        </p:tgtEl>
                                      </p:cBhvr>
                                    </p:animEffect>
                                  </p:childTnLst>
                                </p:cTn>
                              </p:par>
                            </p:childTnLst>
                          </p:cTn>
                        </p:par>
                      </p:childTnLst>
                    </p:cTn>
                  </p:par>
                  <p:par>
                    <p:cTn id="46" fill="hold" nodeType="clickPar">
                      <p:stCondLst>
                        <p:cond delay="indefinite"/>
                      </p:stCondLst>
                      <p:childTnLst>
                        <p:par>
                          <p:cTn id="47" fill="hold" nodeType="withGroup">
                            <p:stCondLst>
                              <p:cond delay="0"/>
                            </p:stCondLst>
                            <p:childTnLst>
                              <p:par>
                                <p:cTn id="48" presetID="22" presetClass="entr" presetSubtype="8" fill="hold" grpId="0" nodeType="clickEffect">
                                  <p:stCondLst>
                                    <p:cond delay="0"/>
                                  </p:stCondLst>
                                  <p:childTnLst>
                                    <p:set>
                                      <p:cBhvr>
                                        <p:cTn id="49" dur="1" fill="hold">
                                          <p:stCondLst>
                                            <p:cond delay="0"/>
                                          </p:stCondLst>
                                        </p:cTn>
                                        <p:tgtEl>
                                          <p:spTgt spid="75790"/>
                                        </p:tgtEl>
                                        <p:attrNameLst>
                                          <p:attrName>style.visibility</p:attrName>
                                        </p:attrNameLst>
                                      </p:cBhvr>
                                      <p:to>
                                        <p:strVal val="visible"/>
                                      </p:to>
                                    </p:set>
                                    <p:animEffect transition="in" filter="wipe(left)">
                                      <p:cBhvr>
                                        <p:cTn id="50" dur="500"/>
                                        <p:tgtEl>
                                          <p:spTgt spid="75790"/>
                                        </p:tgtEl>
                                      </p:cBhvr>
                                    </p:animEffect>
                                  </p:childTnLst>
                                </p:cTn>
                              </p:par>
                            </p:childTnLst>
                          </p:cTn>
                        </p:par>
                        <p:par>
                          <p:cTn id="51" fill="hold" nodeType="afterGroup">
                            <p:stCondLst>
                              <p:cond delay="500"/>
                            </p:stCondLst>
                            <p:childTnLst>
                              <p:par>
                                <p:cTn id="52" presetID="22" presetClass="entr" presetSubtype="8" fill="hold" nodeType="afterEffect">
                                  <p:stCondLst>
                                    <p:cond delay="0"/>
                                  </p:stCondLst>
                                  <p:childTnLst>
                                    <p:set>
                                      <p:cBhvr>
                                        <p:cTn id="53" dur="1" fill="hold">
                                          <p:stCondLst>
                                            <p:cond delay="0"/>
                                          </p:stCondLst>
                                        </p:cTn>
                                        <p:tgtEl>
                                          <p:spTgt spid="75791"/>
                                        </p:tgtEl>
                                        <p:attrNameLst>
                                          <p:attrName>style.visibility</p:attrName>
                                        </p:attrNameLst>
                                      </p:cBhvr>
                                      <p:to>
                                        <p:strVal val="visible"/>
                                      </p:to>
                                    </p:set>
                                    <p:animEffect transition="in" filter="wipe(left)">
                                      <p:cBhvr>
                                        <p:cTn id="54" dur="500"/>
                                        <p:tgtEl>
                                          <p:spTgt spid="75791"/>
                                        </p:tgtEl>
                                      </p:cBhvr>
                                    </p:animEffect>
                                  </p:childTnLst>
                                </p:cTn>
                              </p:par>
                            </p:childTnLst>
                          </p:cTn>
                        </p:par>
                      </p:childTnLst>
                    </p:cTn>
                  </p:par>
                  <p:par>
                    <p:cTn id="55" fill="hold" nodeType="clickPar">
                      <p:stCondLst>
                        <p:cond delay="indefinite"/>
                      </p:stCondLst>
                      <p:childTnLst>
                        <p:par>
                          <p:cTn id="56" fill="hold" nodeType="withGroup">
                            <p:stCondLst>
                              <p:cond delay="0"/>
                            </p:stCondLst>
                            <p:childTnLst>
                              <p:par>
                                <p:cTn id="57" presetID="22" presetClass="entr" presetSubtype="8" fill="hold" nodeType="clickEffect">
                                  <p:stCondLst>
                                    <p:cond delay="0"/>
                                  </p:stCondLst>
                                  <p:childTnLst>
                                    <p:set>
                                      <p:cBhvr>
                                        <p:cTn id="58" dur="1" fill="hold">
                                          <p:stCondLst>
                                            <p:cond delay="0"/>
                                          </p:stCondLst>
                                        </p:cTn>
                                        <p:tgtEl>
                                          <p:spTgt spid="75792"/>
                                        </p:tgtEl>
                                        <p:attrNameLst>
                                          <p:attrName>style.visibility</p:attrName>
                                        </p:attrNameLst>
                                      </p:cBhvr>
                                      <p:to>
                                        <p:strVal val="visible"/>
                                      </p:to>
                                    </p:set>
                                    <p:animEffect transition="in" filter="wipe(left)">
                                      <p:cBhvr>
                                        <p:cTn id="59" dur="500"/>
                                        <p:tgtEl>
                                          <p:spTgt spid="75792"/>
                                        </p:tgtEl>
                                      </p:cBhvr>
                                    </p:animEffect>
                                  </p:childTnLst>
                                </p:cTn>
                              </p:par>
                            </p:childTnLst>
                          </p:cTn>
                        </p:par>
                        <p:par>
                          <p:cTn id="60" fill="hold" nodeType="afterGroup">
                            <p:stCondLst>
                              <p:cond delay="500"/>
                            </p:stCondLst>
                            <p:childTnLst>
                              <p:par>
                                <p:cTn id="61" presetID="22" presetClass="entr" presetSubtype="8" fill="hold" nodeType="afterEffect">
                                  <p:stCondLst>
                                    <p:cond delay="0"/>
                                  </p:stCondLst>
                                  <p:childTnLst>
                                    <p:set>
                                      <p:cBhvr>
                                        <p:cTn id="62" dur="1" fill="hold">
                                          <p:stCondLst>
                                            <p:cond delay="0"/>
                                          </p:stCondLst>
                                        </p:cTn>
                                        <p:tgtEl>
                                          <p:spTgt spid="75793"/>
                                        </p:tgtEl>
                                        <p:attrNameLst>
                                          <p:attrName>style.visibility</p:attrName>
                                        </p:attrNameLst>
                                      </p:cBhvr>
                                      <p:to>
                                        <p:strVal val="visible"/>
                                      </p:to>
                                    </p:set>
                                    <p:animEffect transition="in" filter="wipe(left)">
                                      <p:cBhvr>
                                        <p:cTn id="63" dur="500"/>
                                        <p:tgtEl>
                                          <p:spTgt spid="75793"/>
                                        </p:tgtEl>
                                      </p:cBhvr>
                                    </p:animEffect>
                                  </p:childTnLst>
                                </p:cTn>
                              </p:par>
                            </p:childTnLst>
                          </p:cTn>
                        </p:par>
                      </p:childTnLst>
                    </p:cTn>
                  </p:par>
                  <p:par>
                    <p:cTn id="64" fill="hold" nodeType="clickPar">
                      <p:stCondLst>
                        <p:cond delay="indefinite"/>
                      </p:stCondLst>
                      <p:childTnLst>
                        <p:par>
                          <p:cTn id="65" fill="hold" nodeType="withGroup">
                            <p:stCondLst>
                              <p:cond delay="0"/>
                            </p:stCondLst>
                            <p:childTnLst>
                              <p:par>
                                <p:cTn id="66" presetID="22" presetClass="entr" presetSubtype="8" fill="hold" grpId="0" nodeType="clickEffect">
                                  <p:stCondLst>
                                    <p:cond delay="0"/>
                                  </p:stCondLst>
                                  <p:childTnLst>
                                    <p:set>
                                      <p:cBhvr>
                                        <p:cTn id="67" dur="1" fill="hold">
                                          <p:stCondLst>
                                            <p:cond delay="0"/>
                                          </p:stCondLst>
                                        </p:cTn>
                                        <p:tgtEl>
                                          <p:spTgt spid="75794"/>
                                        </p:tgtEl>
                                        <p:attrNameLst>
                                          <p:attrName>style.visibility</p:attrName>
                                        </p:attrNameLst>
                                      </p:cBhvr>
                                      <p:to>
                                        <p:strVal val="visible"/>
                                      </p:to>
                                    </p:set>
                                    <p:animEffect transition="in" filter="wipe(left)">
                                      <p:cBhvr>
                                        <p:cTn id="68" dur="500"/>
                                        <p:tgtEl>
                                          <p:spTgt spid="75794"/>
                                        </p:tgtEl>
                                      </p:cBhvr>
                                    </p:animEffect>
                                  </p:childTnLst>
                                </p:cTn>
                              </p:par>
                            </p:childTnLst>
                          </p:cTn>
                        </p:par>
                        <p:par>
                          <p:cTn id="69" fill="hold" nodeType="afterGroup">
                            <p:stCondLst>
                              <p:cond delay="500"/>
                            </p:stCondLst>
                            <p:childTnLst>
                              <p:par>
                                <p:cTn id="70" presetID="22" presetClass="entr" presetSubtype="8" fill="hold" nodeType="afterEffect">
                                  <p:stCondLst>
                                    <p:cond delay="0"/>
                                  </p:stCondLst>
                                  <p:childTnLst>
                                    <p:set>
                                      <p:cBhvr>
                                        <p:cTn id="71" dur="1" fill="hold">
                                          <p:stCondLst>
                                            <p:cond delay="0"/>
                                          </p:stCondLst>
                                        </p:cTn>
                                        <p:tgtEl>
                                          <p:spTgt spid="75795"/>
                                        </p:tgtEl>
                                        <p:attrNameLst>
                                          <p:attrName>style.visibility</p:attrName>
                                        </p:attrNameLst>
                                      </p:cBhvr>
                                      <p:to>
                                        <p:strVal val="visible"/>
                                      </p:to>
                                    </p:set>
                                    <p:animEffect transition="in" filter="wipe(left)">
                                      <p:cBhvr>
                                        <p:cTn id="72" dur="500"/>
                                        <p:tgtEl>
                                          <p:spTgt spid="75795"/>
                                        </p:tgtEl>
                                      </p:cBhvr>
                                    </p:animEffect>
                                  </p:childTnLst>
                                </p:cTn>
                              </p:par>
                            </p:childTnLst>
                          </p:cTn>
                        </p:par>
                        <p:par>
                          <p:cTn id="73" fill="hold" nodeType="afterGroup">
                            <p:stCondLst>
                              <p:cond delay="1000"/>
                            </p:stCondLst>
                            <p:childTnLst>
                              <p:par>
                                <p:cTn id="74" presetID="22" presetClass="entr" presetSubtype="8" fill="hold" grpId="0" nodeType="afterEffect">
                                  <p:stCondLst>
                                    <p:cond delay="0"/>
                                  </p:stCondLst>
                                  <p:childTnLst>
                                    <p:set>
                                      <p:cBhvr>
                                        <p:cTn id="75" dur="1" fill="hold">
                                          <p:stCondLst>
                                            <p:cond delay="0"/>
                                          </p:stCondLst>
                                        </p:cTn>
                                        <p:tgtEl>
                                          <p:spTgt spid="75796"/>
                                        </p:tgtEl>
                                        <p:attrNameLst>
                                          <p:attrName>style.visibility</p:attrName>
                                        </p:attrNameLst>
                                      </p:cBhvr>
                                      <p:to>
                                        <p:strVal val="visible"/>
                                      </p:to>
                                    </p:set>
                                    <p:animEffect transition="in" filter="wipe(left)">
                                      <p:cBhvr>
                                        <p:cTn id="76" dur="500"/>
                                        <p:tgtEl>
                                          <p:spTgt spid="75796"/>
                                        </p:tgtEl>
                                      </p:cBhvr>
                                    </p:animEffect>
                                  </p:childTnLst>
                                </p:cTn>
                              </p:par>
                            </p:childTnLst>
                          </p:cTn>
                        </p:par>
                      </p:childTnLst>
                    </p:cTn>
                  </p:par>
                  <p:par>
                    <p:cTn id="77" fill="hold" nodeType="clickPar">
                      <p:stCondLst>
                        <p:cond delay="indefinite"/>
                      </p:stCondLst>
                      <p:childTnLst>
                        <p:par>
                          <p:cTn id="78" fill="hold" nodeType="withGroup">
                            <p:stCondLst>
                              <p:cond delay="0"/>
                            </p:stCondLst>
                            <p:childTnLst>
                              <p:par>
                                <p:cTn id="79" presetID="22" presetClass="entr" presetSubtype="8" fill="hold" nodeType="clickEffect">
                                  <p:stCondLst>
                                    <p:cond delay="0"/>
                                  </p:stCondLst>
                                  <p:childTnLst>
                                    <p:set>
                                      <p:cBhvr>
                                        <p:cTn id="80" dur="1" fill="hold">
                                          <p:stCondLst>
                                            <p:cond delay="0"/>
                                          </p:stCondLst>
                                        </p:cTn>
                                        <p:tgtEl>
                                          <p:spTgt spid="75797"/>
                                        </p:tgtEl>
                                        <p:attrNameLst>
                                          <p:attrName>style.visibility</p:attrName>
                                        </p:attrNameLst>
                                      </p:cBhvr>
                                      <p:to>
                                        <p:strVal val="visible"/>
                                      </p:to>
                                    </p:set>
                                    <p:animEffect transition="in" filter="wipe(left)">
                                      <p:cBhvr>
                                        <p:cTn id="81" dur="500"/>
                                        <p:tgtEl>
                                          <p:spTgt spid="75797"/>
                                        </p:tgtEl>
                                      </p:cBhvr>
                                    </p:animEffect>
                                  </p:childTnLst>
                                </p:cTn>
                              </p:par>
                            </p:childTnLst>
                          </p:cTn>
                        </p:par>
                        <p:par>
                          <p:cTn id="82" fill="hold" nodeType="afterGroup">
                            <p:stCondLst>
                              <p:cond delay="500"/>
                            </p:stCondLst>
                            <p:childTnLst>
                              <p:par>
                                <p:cTn id="83" presetID="22" presetClass="entr" presetSubtype="8" fill="hold" grpId="0" nodeType="afterEffect">
                                  <p:stCondLst>
                                    <p:cond delay="0"/>
                                  </p:stCondLst>
                                  <p:childTnLst>
                                    <p:set>
                                      <p:cBhvr>
                                        <p:cTn id="84" dur="1" fill="hold">
                                          <p:stCondLst>
                                            <p:cond delay="0"/>
                                          </p:stCondLst>
                                        </p:cTn>
                                        <p:tgtEl>
                                          <p:spTgt spid="75798"/>
                                        </p:tgtEl>
                                        <p:attrNameLst>
                                          <p:attrName>style.visibility</p:attrName>
                                        </p:attrNameLst>
                                      </p:cBhvr>
                                      <p:to>
                                        <p:strVal val="visible"/>
                                      </p:to>
                                    </p:set>
                                    <p:animEffect transition="in" filter="wipe(left)">
                                      <p:cBhvr>
                                        <p:cTn id="85" dur="500"/>
                                        <p:tgtEl>
                                          <p:spTgt spid="75798"/>
                                        </p:tgtEl>
                                      </p:cBhvr>
                                    </p:animEffect>
                                  </p:childTnLst>
                                </p:cTn>
                              </p:par>
                            </p:childTnLst>
                          </p:cTn>
                        </p:par>
                      </p:childTnLst>
                    </p:cTn>
                  </p:par>
                  <p:par>
                    <p:cTn id="86" fill="hold" nodeType="clickPar">
                      <p:stCondLst>
                        <p:cond delay="indefinite"/>
                      </p:stCondLst>
                      <p:childTnLst>
                        <p:par>
                          <p:cTn id="87" fill="hold" nodeType="withGroup">
                            <p:stCondLst>
                              <p:cond delay="0"/>
                            </p:stCondLst>
                            <p:childTnLst>
                              <p:par>
                                <p:cTn id="88" presetID="22" presetClass="entr" presetSubtype="8" fill="hold" nodeType="clickEffect">
                                  <p:stCondLst>
                                    <p:cond delay="0"/>
                                  </p:stCondLst>
                                  <p:childTnLst>
                                    <p:set>
                                      <p:cBhvr>
                                        <p:cTn id="89" dur="1" fill="hold">
                                          <p:stCondLst>
                                            <p:cond delay="0"/>
                                          </p:stCondLst>
                                        </p:cTn>
                                        <p:tgtEl>
                                          <p:spTgt spid="75799"/>
                                        </p:tgtEl>
                                        <p:attrNameLst>
                                          <p:attrName>style.visibility</p:attrName>
                                        </p:attrNameLst>
                                      </p:cBhvr>
                                      <p:to>
                                        <p:strVal val="visible"/>
                                      </p:to>
                                    </p:set>
                                    <p:animEffect transition="in" filter="wipe(left)">
                                      <p:cBhvr>
                                        <p:cTn id="90" dur="500"/>
                                        <p:tgtEl>
                                          <p:spTgt spid="75799"/>
                                        </p:tgtEl>
                                      </p:cBhvr>
                                    </p:animEffect>
                                  </p:childTnLst>
                                </p:cTn>
                              </p:par>
                            </p:childTnLst>
                          </p:cTn>
                        </p:par>
                      </p:childTnLst>
                    </p:cTn>
                  </p:par>
                  <p:par>
                    <p:cTn id="91" fill="hold" nodeType="clickPar">
                      <p:stCondLst>
                        <p:cond delay="indefinite"/>
                      </p:stCondLst>
                      <p:childTnLst>
                        <p:par>
                          <p:cTn id="92" fill="hold" nodeType="withGroup">
                            <p:stCondLst>
                              <p:cond delay="0"/>
                            </p:stCondLst>
                            <p:childTnLst>
                              <p:par>
                                <p:cTn id="93" presetID="22" presetClass="entr" presetSubtype="8" fill="hold" grpId="0" nodeType="clickEffect">
                                  <p:stCondLst>
                                    <p:cond delay="0"/>
                                  </p:stCondLst>
                                  <p:childTnLst>
                                    <p:set>
                                      <p:cBhvr>
                                        <p:cTn id="94" dur="1" fill="hold">
                                          <p:stCondLst>
                                            <p:cond delay="0"/>
                                          </p:stCondLst>
                                        </p:cTn>
                                        <p:tgtEl>
                                          <p:spTgt spid="75800"/>
                                        </p:tgtEl>
                                        <p:attrNameLst>
                                          <p:attrName>style.visibility</p:attrName>
                                        </p:attrNameLst>
                                      </p:cBhvr>
                                      <p:to>
                                        <p:strVal val="visible"/>
                                      </p:to>
                                    </p:set>
                                    <p:animEffect transition="in" filter="wipe(left)">
                                      <p:cBhvr>
                                        <p:cTn id="95" dur="500"/>
                                        <p:tgtEl>
                                          <p:spTgt spid="75800"/>
                                        </p:tgtEl>
                                      </p:cBhvr>
                                    </p:animEffect>
                                  </p:childTnLst>
                                </p:cTn>
                              </p:par>
                            </p:childTnLst>
                          </p:cTn>
                        </p:par>
                      </p:childTnLst>
                    </p:cTn>
                  </p:par>
                  <p:par>
                    <p:cTn id="96" fill="hold" nodeType="clickPar">
                      <p:stCondLst>
                        <p:cond delay="indefinite"/>
                      </p:stCondLst>
                      <p:childTnLst>
                        <p:par>
                          <p:cTn id="97" fill="hold" nodeType="withGroup">
                            <p:stCondLst>
                              <p:cond delay="0"/>
                            </p:stCondLst>
                            <p:childTnLst>
                              <p:par>
                                <p:cTn id="98" presetID="22" presetClass="entr" presetSubtype="8" fill="hold" grpId="0" nodeType="clickEffect">
                                  <p:stCondLst>
                                    <p:cond delay="0"/>
                                  </p:stCondLst>
                                  <p:childTnLst>
                                    <p:set>
                                      <p:cBhvr>
                                        <p:cTn id="99" dur="1" fill="hold">
                                          <p:stCondLst>
                                            <p:cond delay="0"/>
                                          </p:stCondLst>
                                        </p:cTn>
                                        <p:tgtEl>
                                          <p:spTgt spid="75801"/>
                                        </p:tgtEl>
                                        <p:attrNameLst>
                                          <p:attrName>style.visibility</p:attrName>
                                        </p:attrNameLst>
                                      </p:cBhvr>
                                      <p:to>
                                        <p:strVal val="visible"/>
                                      </p:to>
                                    </p:set>
                                    <p:animEffect transition="in" filter="wipe(left)">
                                      <p:cBhvr>
                                        <p:cTn id="100" dur="500"/>
                                        <p:tgtEl>
                                          <p:spTgt spid="75801"/>
                                        </p:tgtEl>
                                      </p:cBhvr>
                                    </p:animEffect>
                                  </p:childTnLst>
                                </p:cTn>
                              </p:par>
                            </p:childTnLst>
                          </p:cTn>
                        </p:par>
                      </p:childTnLst>
                    </p:cTn>
                  </p:par>
                  <p:par>
                    <p:cTn id="101" fill="hold" nodeType="clickPar">
                      <p:stCondLst>
                        <p:cond delay="indefinite"/>
                      </p:stCondLst>
                      <p:childTnLst>
                        <p:par>
                          <p:cTn id="102" fill="hold" nodeType="withGroup">
                            <p:stCondLst>
                              <p:cond delay="0"/>
                            </p:stCondLst>
                            <p:childTnLst>
                              <p:par>
                                <p:cTn id="103" presetID="22" presetClass="entr" presetSubtype="8" fill="hold" nodeType="clickEffect">
                                  <p:stCondLst>
                                    <p:cond delay="0"/>
                                  </p:stCondLst>
                                  <p:childTnLst>
                                    <p:set>
                                      <p:cBhvr>
                                        <p:cTn id="104" dur="1" fill="hold">
                                          <p:stCondLst>
                                            <p:cond delay="0"/>
                                          </p:stCondLst>
                                        </p:cTn>
                                        <p:tgtEl>
                                          <p:spTgt spid="75802"/>
                                        </p:tgtEl>
                                        <p:attrNameLst>
                                          <p:attrName>style.visibility</p:attrName>
                                        </p:attrNameLst>
                                      </p:cBhvr>
                                      <p:to>
                                        <p:strVal val="visible"/>
                                      </p:to>
                                    </p:set>
                                    <p:animEffect transition="in" filter="wipe(left)">
                                      <p:cBhvr>
                                        <p:cTn id="105" dur="500"/>
                                        <p:tgtEl>
                                          <p:spTgt spid="75802"/>
                                        </p:tgtEl>
                                      </p:cBhvr>
                                    </p:animEffect>
                                  </p:childTnLst>
                                </p:cTn>
                              </p:par>
                            </p:childTnLst>
                          </p:cTn>
                        </p:par>
                        <p:par>
                          <p:cTn id="106" fill="hold" nodeType="afterGroup">
                            <p:stCondLst>
                              <p:cond delay="500"/>
                            </p:stCondLst>
                            <p:childTnLst>
                              <p:par>
                                <p:cTn id="107" presetID="22" presetClass="entr" presetSubtype="8" fill="hold" grpId="0" nodeType="afterEffect">
                                  <p:stCondLst>
                                    <p:cond delay="0"/>
                                  </p:stCondLst>
                                  <p:childTnLst>
                                    <p:set>
                                      <p:cBhvr>
                                        <p:cTn id="108" dur="1" fill="hold">
                                          <p:stCondLst>
                                            <p:cond delay="0"/>
                                          </p:stCondLst>
                                        </p:cTn>
                                        <p:tgtEl>
                                          <p:spTgt spid="75803"/>
                                        </p:tgtEl>
                                        <p:attrNameLst>
                                          <p:attrName>style.visibility</p:attrName>
                                        </p:attrNameLst>
                                      </p:cBhvr>
                                      <p:to>
                                        <p:strVal val="visible"/>
                                      </p:to>
                                    </p:set>
                                    <p:animEffect transition="in" filter="wipe(left)">
                                      <p:cBhvr>
                                        <p:cTn id="109" dur="500"/>
                                        <p:tgtEl>
                                          <p:spTgt spid="75803"/>
                                        </p:tgtEl>
                                      </p:cBhvr>
                                    </p:animEffect>
                                  </p:childTnLst>
                                </p:cTn>
                              </p:par>
                            </p:childTnLst>
                          </p:cTn>
                        </p:par>
                      </p:childTnLst>
                    </p:cTn>
                  </p:par>
                  <p:par>
                    <p:cTn id="110" fill="hold" nodeType="clickPar">
                      <p:stCondLst>
                        <p:cond delay="indefinite"/>
                      </p:stCondLst>
                      <p:childTnLst>
                        <p:par>
                          <p:cTn id="111" fill="hold" nodeType="withGroup">
                            <p:stCondLst>
                              <p:cond delay="0"/>
                            </p:stCondLst>
                            <p:childTnLst>
                              <p:par>
                                <p:cTn id="112" presetID="22" presetClass="entr" presetSubtype="2" fill="hold" nodeType="clickEffect">
                                  <p:stCondLst>
                                    <p:cond delay="0"/>
                                  </p:stCondLst>
                                  <p:childTnLst>
                                    <p:set>
                                      <p:cBhvr>
                                        <p:cTn id="113" dur="1" fill="hold">
                                          <p:stCondLst>
                                            <p:cond delay="0"/>
                                          </p:stCondLst>
                                        </p:cTn>
                                        <p:tgtEl>
                                          <p:spTgt spid="2"/>
                                        </p:tgtEl>
                                        <p:attrNameLst>
                                          <p:attrName>style.visibility</p:attrName>
                                        </p:attrNameLst>
                                      </p:cBhvr>
                                      <p:to>
                                        <p:strVal val="visible"/>
                                      </p:to>
                                    </p:set>
                                    <p:animEffect transition="in" filter="wipe(right)">
                                      <p:cBhvr>
                                        <p:cTn id="11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783" grpId="0" animBg="1" autoUpdateAnimBg="0"/>
      <p:bldP spid="75784" grpId="0" autoUpdateAnimBg="0"/>
      <p:bldP spid="75786" grpId="0" autoUpdateAnimBg="0"/>
      <p:bldP spid="75788" grpId="0" autoUpdateAnimBg="0"/>
      <p:bldP spid="75789" grpId="0" build="p" autoUpdateAnimBg="0"/>
      <p:bldP spid="75790" grpId="0" autoUpdateAnimBg="0"/>
      <p:bldP spid="75794" grpId="0" autoUpdateAnimBg="0"/>
      <p:bldP spid="75796" grpId="0" autoUpdateAnimBg="0"/>
      <p:bldP spid="75798" grpId="0" autoUpdateAnimBg="0"/>
      <p:bldP spid="75800" grpId="0" autoUpdateAnimBg="0"/>
      <p:bldP spid="75801" grpId="0" autoUpdateAnimBg="0"/>
      <p:bldP spid="75803" grpId="0" autoUpdateAnimBg="0"/>
    </p:bldLst>
  </p:timing>
</p:sld>
</file>

<file path=ppt/slides/slide3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5058" name="Text Box 2">
            <a:extLst>
              <a:ext uri="{FF2B5EF4-FFF2-40B4-BE49-F238E27FC236}">
                <a16:creationId xmlns:a16="http://schemas.microsoft.com/office/drawing/2014/main" id="{53D27110-182B-5987-2BE9-8E38E3BBFF34}"/>
              </a:ext>
            </a:extLst>
          </p:cNvPr>
          <p:cNvSpPr txBox="1">
            <a:spLocks noChangeArrowheads="1"/>
          </p:cNvSpPr>
          <p:nvPr/>
        </p:nvSpPr>
        <p:spPr bwMode="auto">
          <a:xfrm>
            <a:off x="1509713" y="333375"/>
            <a:ext cx="28448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zh-CN" altLang="en-US" sz="2800" b="1">
                <a:solidFill>
                  <a:schemeClr val="tx2"/>
                </a:solidFill>
                <a:latin typeface="Times New Roman" panose="02020603050405020304" pitchFamily="18" charset="0"/>
                <a:ea typeface="楷体_GB2312" pitchFamily="49" charset="-122"/>
              </a:rPr>
              <a:t>练习</a:t>
            </a:r>
            <a:r>
              <a:rPr kumimoji="1" lang="en-US" altLang="zh-CN" sz="2800" b="1">
                <a:solidFill>
                  <a:schemeClr val="tx2"/>
                </a:solidFill>
                <a:latin typeface="Times New Roman" panose="02020603050405020304" pitchFamily="18" charset="0"/>
                <a:ea typeface="楷体_GB2312" pitchFamily="49" charset="-122"/>
              </a:rPr>
              <a:t>.</a:t>
            </a:r>
            <a:r>
              <a:rPr kumimoji="1" lang="en-US" altLang="zh-CN" sz="2800">
                <a:latin typeface="Times New Roman" panose="02020603050405020304" pitchFamily="18" charset="0"/>
                <a:ea typeface="楷体_GB2312" pitchFamily="49" charset="-122"/>
              </a:rPr>
              <a:t> </a:t>
            </a:r>
            <a:r>
              <a:rPr kumimoji="1" lang="zh-CN" altLang="en-US" sz="2800">
                <a:latin typeface="Times New Roman" panose="02020603050405020304" pitchFamily="18" charset="0"/>
                <a:ea typeface="楷体_GB2312" pitchFamily="49" charset="-122"/>
              </a:rPr>
              <a:t>求幂级数</a:t>
            </a:r>
          </a:p>
        </p:txBody>
      </p:sp>
      <p:graphicFrame>
        <p:nvGraphicFramePr>
          <p:cNvPr id="45059" name="Object 3">
            <a:extLst>
              <a:ext uri="{FF2B5EF4-FFF2-40B4-BE49-F238E27FC236}">
                <a16:creationId xmlns:a16="http://schemas.microsoft.com/office/drawing/2014/main" id="{E672E72F-2BBB-1028-BE78-5D62E2C46983}"/>
              </a:ext>
            </a:extLst>
          </p:cNvPr>
          <p:cNvGraphicFramePr>
            <a:graphicFrameLocks noChangeAspect="1"/>
          </p:cNvGraphicFramePr>
          <p:nvPr/>
        </p:nvGraphicFramePr>
        <p:xfrm>
          <a:off x="4037013" y="85725"/>
          <a:ext cx="2058987" cy="1014413"/>
        </p:xfrm>
        <a:graphic>
          <a:graphicData uri="http://schemas.openxmlformats.org/presentationml/2006/ole">
            <mc:AlternateContent xmlns:mc="http://schemas.openxmlformats.org/markup-compatibility/2006">
              <mc:Choice xmlns:v="urn:schemas-microsoft-com:vml" Requires="v">
                <p:oleObj name="Equation" r:id="rId2" imgW="939392" imgH="444307" progId="Equation.DSMT4">
                  <p:embed/>
                </p:oleObj>
              </mc:Choice>
              <mc:Fallback>
                <p:oleObj name="Equation" r:id="rId2" imgW="939392" imgH="444307" progId="Equation.DSMT4">
                  <p:embed/>
                  <p:pic>
                    <p:nvPicPr>
                      <p:cNvPr id="45059" name="Object 3">
                        <a:extLst>
                          <a:ext uri="{FF2B5EF4-FFF2-40B4-BE49-F238E27FC236}">
                            <a16:creationId xmlns:a16="http://schemas.microsoft.com/office/drawing/2014/main" id="{E672E72F-2BBB-1028-BE78-5D62E2C46983}"/>
                          </a:ext>
                        </a:extLst>
                      </p:cNvPr>
                      <p:cNvPicPr>
                        <a:picLocks noChangeAspect="1" noChangeArrowheads="1"/>
                      </p:cNvPicPr>
                      <p:nvPr/>
                    </p:nvPicPr>
                    <p:blipFill>
                      <a:blip r:embed="rId3">
                        <a:grayscl/>
                        <a:biLevel thresh="50000"/>
                        <a:extLst>
                          <a:ext uri="{28A0092B-C50C-407E-A947-70E740481C1C}">
                            <a14:useLocalDpi xmlns:a14="http://schemas.microsoft.com/office/drawing/2010/main" val="0"/>
                          </a:ext>
                        </a:extLst>
                      </a:blip>
                      <a:srcRect/>
                      <a:stretch>
                        <a:fillRect/>
                      </a:stretch>
                    </p:blipFill>
                    <p:spPr bwMode="auto">
                      <a:xfrm>
                        <a:off x="4037013" y="85725"/>
                        <a:ext cx="2058987" cy="1014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5060" name="Text Box 4">
            <a:extLst>
              <a:ext uri="{FF2B5EF4-FFF2-40B4-BE49-F238E27FC236}">
                <a16:creationId xmlns:a16="http://schemas.microsoft.com/office/drawing/2014/main" id="{E11F838C-AA77-1D95-30BD-9D49A4FFAC4F}"/>
              </a:ext>
            </a:extLst>
          </p:cNvPr>
          <p:cNvSpPr txBox="1">
            <a:spLocks noChangeArrowheads="1"/>
          </p:cNvSpPr>
          <p:nvPr/>
        </p:nvSpPr>
        <p:spPr bwMode="auto">
          <a:xfrm>
            <a:off x="6172200" y="336550"/>
            <a:ext cx="3144838"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zh-CN" altLang="en-US" sz="2800">
                <a:latin typeface="Times New Roman" panose="02020603050405020304" pitchFamily="18" charset="0"/>
                <a:ea typeface="楷体_GB2312" pitchFamily="49" charset="-122"/>
              </a:rPr>
              <a:t>的收敛半径</a:t>
            </a:r>
            <a:endParaRPr kumimoji="1" lang="en-US" altLang="zh-CN" sz="2800">
              <a:latin typeface="Times New Roman" panose="02020603050405020304" pitchFamily="18" charset="0"/>
              <a:ea typeface="楷体_GB2312" pitchFamily="49" charset="-122"/>
            </a:endParaRPr>
          </a:p>
        </p:txBody>
      </p:sp>
      <p:sp>
        <p:nvSpPr>
          <p:cNvPr id="45061" name="Text Box 4">
            <a:extLst>
              <a:ext uri="{FF2B5EF4-FFF2-40B4-BE49-F238E27FC236}">
                <a16:creationId xmlns:a16="http://schemas.microsoft.com/office/drawing/2014/main" id="{C12963A8-839D-3BEF-17CD-368CDFF7E9F6}"/>
              </a:ext>
            </a:extLst>
          </p:cNvPr>
          <p:cNvSpPr txBox="1">
            <a:spLocks noChangeArrowheads="1"/>
          </p:cNvSpPr>
          <p:nvPr/>
        </p:nvSpPr>
        <p:spPr bwMode="auto">
          <a:xfrm>
            <a:off x="1573213" y="1681163"/>
            <a:ext cx="2463800"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zh-CN" altLang="en-US" sz="2800">
                <a:latin typeface="Times New Roman" panose="02020603050405020304" pitchFamily="18" charset="0"/>
                <a:ea typeface="楷体_GB2312" pitchFamily="49" charset="-122"/>
              </a:rPr>
              <a:t>法一 根值法</a:t>
            </a:r>
            <a:endParaRPr kumimoji="1" lang="en-US" altLang="zh-CN" sz="2800">
              <a:latin typeface="Times New Roman" panose="02020603050405020304" pitchFamily="18" charset="0"/>
              <a:ea typeface="楷体_GB2312" pitchFamily="49" charset="-122"/>
            </a:endParaRPr>
          </a:p>
        </p:txBody>
      </p:sp>
      <p:sp>
        <p:nvSpPr>
          <p:cNvPr id="45062" name="Text Box 4">
            <a:extLst>
              <a:ext uri="{FF2B5EF4-FFF2-40B4-BE49-F238E27FC236}">
                <a16:creationId xmlns:a16="http://schemas.microsoft.com/office/drawing/2014/main" id="{3A50F252-7EF8-DE08-A5BD-121538E1B4AF}"/>
              </a:ext>
            </a:extLst>
          </p:cNvPr>
          <p:cNvSpPr txBox="1">
            <a:spLocks noChangeArrowheads="1"/>
          </p:cNvSpPr>
          <p:nvPr/>
        </p:nvSpPr>
        <p:spPr bwMode="auto">
          <a:xfrm>
            <a:off x="1552575" y="2832100"/>
            <a:ext cx="3095625"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zh-CN" altLang="en-US" sz="2800">
                <a:latin typeface="Times New Roman" panose="02020603050405020304" pitchFamily="18" charset="0"/>
                <a:ea typeface="楷体_GB2312" pitchFamily="49" charset="-122"/>
              </a:rPr>
              <a:t>法二 性质、定义</a:t>
            </a:r>
            <a:endParaRPr kumimoji="1" lang="en-US" altLang="zh-CN" sz="2800">
              <a:latin typeface="Times New Roman" panose="02020603050405020304" pitchFamily="18" charset="0"/>
              <a:ea typeface="楷体_GB2312" pitchFamily="49" charset="-122"/>
            </a:endParaRPr>
          </a:p>
        </p:txBody>
      </p:sp>
      <p:sp>
        <p:nvSpPr>
          <p:cNvPr id="45063" name="Text Box 4">
            <a:extLst>
              <a:ext uri="{FF2B5EF4-FFF2-40B4-BE49-F238E27FC236}">
                <a16:creationId xmlns:a16="http://schemas.microsoft.com/office/drawing/2014/main" id="{E4BF011A-7790-4F8C-1A28-AA58BC0FDC4F}"/>
              </a:ext>
            </a:extLst>
          </p:cNvPr>
          <p:cNvSpPr txBox="1">
            <a:spLocks noChangeArrowheads="1"/>
          </p:cNvSpPr>
          <p:nvPr/>
        </p:nvSpPr>
        <p:spPr bwMode="auto">
          <a:xfrm>
            <a:off x="1497013" y="3983038"/>
            <a:ext cx="238918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zh-CN" altLang="en-US" sz="2800">
                <a:latin typeface="Times New Roman" panose="02020603050405020304" pitchFamily="18" charset="0"/>
                <a:ea typeface="楷体_GB2312" pitchFamily="49" charset="-122"/>
              </a:rPr>
              <a:t>法三  比较法</a:t>
            </a:r>
            <a:endParaRPr kumimoji="1" lang="en-US" altLang="zh-CN" sz="2800">
              <a:latin typeface="Times New Roman" panose="02020603050405020304" pitchFamily="18" charset="0"/>
              <a:ea typeface="楷体_GB2312" pitchFamily="49" charset="-122"/>
            </a:endParaRPr>
          </a:p>
        </p:txBody>
      </p:sp>
    </p:spTree>
  </p:cSld>
  <p:clrMapOvr>
    <a:masterClrMapping/>
  </p:clrMapOvr>
  <p:transition>
    <p:wipe dir="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249" name="Object 9">
            <a:extLst>
              <a:ext uri="{FF2B5EF4-FFF2-40B4-BE49-F238E27FC236}">
                <a16:creationId xmlns:a16="http://schemas.microsoft.com/office/drawing/2014/main" id="{EEED9F49-6B71-D667-C489-BD5F9AC040D1}"/>
              </a:ext>
            </a:extLst>
          </p:cNvPr>
          <p:cNvGraphicFramePr>
            <a:graphicFrameLocks noChangeAspect="1"/>
          </p:cNvGraphicFramePr>
          <p:nvPr/>
        </p:nvGraphicFramePr>
        <p:xfrm>
          <a:off x="2024063" y="2932113"/>
          <a:ext cx="7448550" cy="2343150"/>
        </p:xfrm>
        <a:graphic>
          <a:graphicData uri="http://schemas.openxmlformats.org/presentationml/2006/ole">
            <mc:AlternateContent xmlns:mc="http://schemas.openxmlformats.org/markup-compatibility/2006">
              <mc:Choice xmlns:v="urn:schemas-microsoft-com:vml" Requires="v">
                <p:oleObj name="文档" r:id="rId2" imgW="7448550" imgH="2362200" progId="Word.Document.8">
                  <p:embed/>
                </p:oleObj>
              </mc:Choice>
              <mc:Fallback>
                <p:oleObj name="文档" r:id="rId2" imgW="7448550" imgH="2362200" progId="Word.Document.8">
                  <p:embed/>
                  <p:pic>
                    <p:nvPicPr>
                      <p:cNvPr id="10249" name="Object 9">
                        <a:extLst>
                          <a:ext uri="{FF2B5EF4-FFF2-40B4-BE49-F238E27FC236}">
                            <a16:creationId xmlns:a16="http://schemas.microsoft.com/office/drawing/2014/main" id="{EEED9F49-6B71-D667-C489-BD5F9AC040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24063" y="2932113"/>
                        <a:ext cx="7448550" cy="2343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0250" name="Text Box 10">
            <a:extLst>
              <a:ext uri="{FF2B5EF4-FFF2-40B4-BE49-F238E27FC236}">
                <a16:creationId xmlns:a16="http://schemas.microsoft.com/office/drawing/2014/main" id="{3AB66DE9-8F0B-DADF-2C8E-23EF8C3DECA7}"/>
              </a:ext>
            </a:extLst>
          </p:cNvPr>
          <p:cNvSpPr txBox="1">
            <a:spLocks noChangeArrowheads="1"/>
          </p:cNvSpPr>
          <p:nvPr/>
        </p:nvSpPr>
        <p:spPr bwMode="auto">
          <a:xfrm>
            <a:off x="2006600" y="2932113"/>
            <a:ext cx="1143000" cy="5191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rgbClr val="FF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800">
                <a:solidFill>
                  <a:schemeClr val="accent2"/>
                </a:solidFill>
                <a:ea typeface="黑体" panose="02010609060101010101" pitchFamily="49" charset="-122"/>
              </a:rPr>
              <a:t>问题</a:t>
            </a:r>
            <a:endParaRPr lang="zh-CN" altLang="en-US" sz="1800">
              <a:solidFill>
                <a:schemeClr val="accent2"/>
              </a:solidFill>
              <a:ea typeface="黑体" panose="02010609060101010101" pitchFamily="49" charset="-122"/>
            </a:endParaRPr>
          </a:p>
        </p:txBody>
      </p:sp>
      <p:sp>
        <p:nvSpPr>
          <p:cNvPr id="46084" name="矩形 5">
            <a:extLst>
              <a:ext uri="{FF2B5EF4-FFF2-40B4-BE49-F238E27FC236}">
                <a16:creationId xmlns:a16="http://schemas.microsoft.com/office/drawing/2014/main" id="{C8FA4675-4EB3-2AF4-17E9-EC0DD0BA205E}"/>
              </a:ext>
            </a:extLst>
          </p:cNvPr>
          <p:cNvSpPr>
            <a:spLocks noChangeArrowheads="1"/>
          </p:cNvSpPr>
          <p:nvPr/>
        </p:nvSpPr>
        <p:spPr bwMode="auto">
          <a:xfrm>
            <a:off x="990600" y="381000"/>
            <a:ext cx="10591800" cy="206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a:t>有限个连续函数的和仍是连续函数，有限个函数的和的导数及积分也分别等于他们的导数及积分的和．</a:t>
            </a:r>
            <a:endParaRPr lang="en-US" altLang="zh-CN"/>
          </a:p>
          <a:p>
            <a:pPr>
              <a:spcBef>
                <a:spcPct val="0"/>
              </a:spcBef>
              <a:buFontTx/>
              <a:buNone/>
            </a:pPr>
            <a:endParaRPr lang="en-US" altLang="zh-CN"/>
          </a:p>
          <a:p>
            <a:pPr>
              <a:spcBef>
                <a:spcPct val="0"/>
              </a:spcBef>
              <a:buFontTx/>
              <a:buNone/>
            </a:pPr>
            <a:r>
              <a:rPr lang="zh-CN" altLang="en-US"/>
              <a:t>对于无限个函数的和是否具有这些性质呢？</a:t>
            </a:r>
          </a:p>
        </p:txBody>
      </p:sp>
    </p:spTree>
  </p:cSld>
  <p:clrMapOvr>
    <a:masterClrMapping/>
  </p:clrMapOvr>
  <p:transition>
    <p:wip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iterate type="lt">
                                    <p:tmPct val="100000"/>
                                  </p:iterate>
                                  <p:childTnLst>
                                    <p:set>
                                      <p:cBhvr>
                                        <p:cTn id="6" dur="1" fill="hold">
                                          <p:stCondLst>
                                            <p:cond delay="0"/>
                                          </p:stCondLst>
                                        </p:cTn>
                                        <p:tgtEl>
                                          <p:spTgt spid="10250"/>
                                        </p:tgtEl>
                                        <p:attrNameLst>
                                          <p:attrName>style.visibility</p:attrName>
                                        </p:attrNameLst>
                                      </p:cBhvr>
                                      <p:to>
                                        <p:strVal val="visible"/>
                                      </p:to>
                                    </p:set>
                                    <p:animEffect transition="in" filter="wipe(left)">
                                      <p:cBhvr>
                                        <p:cTn id="7" dur="75"/>
                                        <p:tgtEl>
                                          <p:spTgt spid="10250"/>
                                        </p:tgtEl>
                                      </p:cBhvr>
                                    </p:animEffect>
                                  </p:childTnLst>
                                </p:cTn>
                              </p:par>
                            </p:childTnLst>
                          </p:cTn>
                        </p:par>
                        <p:par>
                          <p:cTn id="8" fill="hold" nodeType="afterGroup">
                            <p:stCondLst>
                              <p:cond delay="150"/>
                            </p:stCondLst>
                            <p:childTnLst>
                              <p:par>
                                <p:cTn id="9" presetID="22" presetClass="entr" presetSubtype="8" fill="hold" nodeType="afterEffect">
                                  <p:stCondLst>
                                    <p:cond delay="0"/>
                                  </p:stCondLst>
                                  <p:childTnLst>
                                    <p:set>
                                      <p:cBhvr>
                                        <p:cTn id="10" dur="1" fill="hold">
                                          <p:stCondLst>
                                            <p:cond delay="0"/>
                                          </p:stCondLst>
                                        </p:cTn>
                                        <p:tgtEl>
                                          <p:spTgt spid="10249"/>
                                        </p:tgtEl>
                                        <p:attrNameLst>
                                          <p:attrName>style.visibility</p:attrName>
                                        </p:attrNameLst>
                                      </p:cBhvr>
                                      <p:to>
                                        <p:strVal val="visible"/>
                                      </p:to>
                                    </p:set>
                                    <p:animEffect transition="in" filter="wipe(left)">
                                      <p:cBhvr>
                                        <p:cTn id="11" dur="500"/>
                                        <p:tgtEl>
                                          <p:spTgt spid="102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50" grpId="0" autoUpdateAnimBg="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194" name="Object 2">
            <a:extLst>
              <a:ext uri="{FF2B5EF4-FFF2-40B4-BE49-F238E27FC236}">
                <a16:creationId xmlns:a16="http://schemas.microsoft.com/office/drawing/2014/main" id="{30205BF0-8E59-B7B1-6F90-1F179D582BA2}"/>
              </a:ext>
            </a:extLst>
          </p:cNvPr>
          <p:cNvGraphicFramePr>
            <a:graphicFrameLocks noChangeAspect="1"/>
          </p:cNvGraphicFramePr>
          <p:nvPr/>
        </p:nvGraphicFramePr>
        <p:xfrm>
          <a:off x="8534400" y="381000"/>
          <a:ext cx="876300" cy="406400"/>
        </p:xfrm>
        <a:graphic>
          <a:graphicData uri="http://schemas.openxmlformats.org/presentationml/2006/ole">
            <mc:AlternateContent xmlns:mc="http://schemas.openxmlformats.org/markup-compatibility/2006">
              <mc:Choice xmlns:v="urn:schemas-microsoft-com:vml" Requires="v">
                <p:oleObj name="Equation" r:id="rId2" imgW="780907" imgH="305003" progId="Equation.3">
                  <p:embed/>
                </p:oleObj>
              </mc:Choice>
              <mc:Fallback>
                <p:oleObj name="Equation" r:id="rId2" imgW="780907" imgH="305003" progId="Equation.3">
                  <p:embed/>
                  <p:pic>
                    <p:nvPicPr>
                      <p:cNvPr id="8194" name="Object 2">
                        <a:extLst>
                          <a:ext uri="{FF2B5EF4-FFF2-40B4-BE49-F238E27FC236}">
                            <a16:creationId xmlns:a16="http://schemas.microsoft.com/office/drawing/2014/main" id="{30205BF0-8E59-B7B1-6F90-1F179D582BA2}"/>
                          </a:ext>
                        </a:extLst>
                      </p:cNvPr>
                      <p:cNvPicPr>
                        <a:picLocks noChangeAspect="1" noChangeArrowheads="1"/>
                      </p:cNvPicPr>
                      <p:nvPr/>
                    </p:nvPicPr>
                    <p:blipFill>
                      <a:blip r:embed="rId3">
                        <a:grayscl/>
                        <a:biLevel thresh="50000"/>
                        <a:extLst>
                          <a:ext uri="{28A0092B-C50C-407E-A947-70E740481C1C}">
                            <a14:useLocalDpi xmlns:a14="http://schemas.microsoft.com/office/drawing/2010/main" val="0"/>
                          </a:ext>
                        </a:extLst>
                      </a:blip>
                      <a:srcRect/>
                      <a:stretch>
                        <a:fillRect/>
                      </a:stretch>
                    </p:blipFill>
                    <p:spPr bwMode="auto">
                      <a:xfrm>
                        <a:off x="8534400" y="381000"/>
                        <a:ext cx="876300" cy="40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2163" name="Text Box 3">
            <a:extLst>
              <a:ext uri="{FF2B5EF4-FFF2-40B4-BE49-F238E27FC236}">
                <a16:creationId xmlns:a16="http://schemas.microsoft.com/office/drawing/2014/main" id="{F59DC123-A18F-A050-8984-627AD1D60B44}"/>
              </a:ext>
            </a:extLst>
          </p:cNvPr>
          <p:cNvSpPr txBox="1">
            <a:spLocks noChangeArrowheads="1"/>
          </p:cNvSpPr>
          <p:nvPr/>
        </p:nvSpPr>
        <p:spPr bwMode="auto">
          <a:xfrm>
            <a:off x="1752600" y="1066800"/>
            <a:ext cx="42672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zh-CN" altLang="en-US" sz="2800">
                <a:latin typeface="Times New Roman" panose="02020603050405020304" pitchFamily="18" charset="0"/>
                <a:ea typeface="楷体_GB2312" pitchFamily="49" charset="-122"/>
              </a:rPr>
              <a:t>为级数的</a:t>
            </a:r>
            <a:r>
              <a:rPr kumimoji="1" lang="zh-CN" altLang="en-US" sz="2800" b="1">
                <a:solidFill>
                  <a:srgbClr val="CC0000"/>
                </a:solidFill>
                <a:latin typeface="Times New Roman" panose="02020603050405020304" pitchFamily="18" charset="0"/>
                <a:ea typeface="楷体_GB2312" pitchFamily="49" charset="-122"/>
              </a:rPr>
              <a:t>和函数</a:t>
            </a:r>
            <a:r>
              <a:rPr kumimoji="1" lang="zh-CN" altLang="en-US" sz="2800">
                <a:latin typeface="Times New Roman" panose="02020603050405020304" pitchFamily="18" charset="0"/>
                <a:ea typeface="楷体_GB2312" pitchFamily="49" charset="-122"/>
              </a:rPr>
              <a:t> </a:t>
            </a:r>
            <a:r>
              <a:rPr kumimoji="1" lang="en-US" altLang="zh-CN" sz="2800">
                <a:latin typeface="Times New Roman" panose="02020603050405020304" pitchFamily="18" charset="0"/>
                <a:ea typeface="楷体_GB2312" pitchFamily="49" charset="-122"/>
              </a:rPr>
              <a:t>, </a:t>
            </a:r>
            <a:r>
              <a:rPr kumimoji="1" lang="zh-CN" altLang="en-US" sz="2800">
                <a:latin typeface="Times New Roman" panose="02020603050405020304" pitchFamily="18" charset="0"/>
                <a:ea typeface="楷体_GB2312" pitchFamily="49" charset="-122"/>
              </a:rPr>
              <a:t>并写成</a:t>
            </a:r>
          </a:p>
        </p:txBody>
      </p:sp>
      <p:graphicFrame>
        <p:nvGraphicFramePr>
          <p:cNvPr id="92164" name="Object 3">
            <a:extLst>
              <a:ext uri="{FF2B5EF4-FFF2-40B4-BE49-F238E27FC236}">
                <a16:creationId xmlns:a16="http://schemas.microsoft.com/office/drawing/2014/main" id="{F8544E0B-699E-0EB0-D11F-39AA558450DC}"/>
              </a:ext>
            </a:extLst>
          </p:cNvPr>
          <p:cNvGraphicFramePr>
            <a:graphicFrameLocks noChangeAspect="1"/>
          </p:cNvGraphicFramePr>
          <p:nvPr/>
        </p:nvGraphicFramePr>
        <p:xfrm>
          <a:off x="6019800" y="838200"/>
          <a:ext cx="2336800" cy="1041400"/>
        </p:xfrm>
        <a:graphic>
          <a:graphicData uri="http://schemas.openxmlformats.org/presentationml/2006/ole">
            <mc:AlternateContent xmlns:mc="http://schemas.openxmlformats.org/markup-compatibility/2006">
              <mc:Choice xmlns:v="urn:schemas-microsoft-com:vml" Requires="v">
                <p:oleObj name="Equation" r:id="rId4" imgW="2241457" imgH="946218" progId="Equation.3">
                  <p:embed/>
                </p:oleObj>
              </mc:Choice>
              <mc:Fallback>
                <p:oleObj name="Equation" r:id="rId4" imgW="2241457" imgH="946218" progId="Equation.3">
                  <p:embed/>
                  <p:pic>
                    <p:nvPicPr>
                      <p:cNvPr id="92164" name="Object 3">
                        <a:extLst>
                          <a:ext uri="{FF2B5EF4-FFF2-40B4-BE49-F238E27FC236}">
                            <a16:creationId xmlns:a16="http://schemas.microsoft.com/office/drawing/2014/main" id="{F8544E0B-699E-0EB0-D11F-39AA558450DC}"/>
                          </a:ext>
                        </a:extLst>
                      </p:cNvPr>
                      <p:cNvPicPr>
                        <a:picLocks noChangeAspect="1" noChangeArrowheads="1"/>
                      </p:cNvPicPr>
                      <p:nvPr/>
                    </p:nvPicPr>
                    <p:blipFill>
                      <a:blip r:embed="rId5">
                        <a:grayscl/>
                        <a:biLevel thresh="50000"/>
                        <a:extLst>
                          <a:ext uri="{28A0092B-C50C-407E-A947-70E740481C1C}">
                            <a14:useLocalDpi xmlns:a14="http://schemas.microsoft.com/office/drawing/2010/main" val="0"/>
                          </a:ext>
                        </a:extLst>
                      </a:blip>
                      <a:srcRect/>
                      <a:stretch>
                        <a:fillRect/>
                      </a:stretch>
                    </p:blipFill>
                    <p:spPr bwMode="auto">
                      <a:xfrm>
                        <a:off x="6019800" y="838200"/>
                        <a:ext cx="2336800" cy="1041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2165" name="Text Box 5">
            <a:extLst>
              <a:ext uri="{FF2B5EF4-FFF2-40B4-BE49-F238E27FC236}">
                <a16:creationId xmlns:a16="http://schemas.microsoft.com/office/drawing/2014/main" id="{D392C9E5-4402-C03A-A8A5-B710EC85B700}"/>
              </a:ext>
            </a:extLst>
          </p:cNvPr>
          <p:cNvSpPr txBox="1">
            <a:spLocks noChangeArrowheads="1"/>
          </p:cNvSpPr>
          <p:nvPr/>
        </p:nvSpPr>
        <p:spPr bwMode="auto">
          <a:xfrm>
            <a:off x="1524000" y="1982788"/>
            <a:ext cx="14541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en-US" altLang="zh-CN" sz="2800">
                <a:latin typeface="Times New Roman" panose="02020603050405020304" pitchFamily="18" charset="0"/>
                <a:ea typeface="楷体_GB2312" pitchFamily="49" charset="-122"/>
              </a:rPr>
              <a:t>(4)</a:t>
            </a:r>
            <a:r>
              <a:rPr kumimoji="1" lang="zh-CN" altLang="en-US" sz="2800">
                <a:latin typeface="Times New Roman" panose="02020603050405020304" pitchFamily="18" charset="0"/>
                <a:ea typeface="楷体_GB2312" pitchFamily="49" charset="-122"/>
              </a:rPr>
              <a:t>若用</a:t>
            </a:r>
          </a:p>
        </p:txBody>
      </p:sp>
      <p:graphicFrame>
        <p:nvGraphicFramePr>
          <p:cNvPr id="92166" name="Object 4">
            <a:extLst>
              <a:ext uri="{FF2B5EF4-FFF2-40B4-BE49-F238E27FC236}">
                <a16:creationId xmlns:a16="http://schemas.microsoft.com/office/drawing/2014/main" id="{69DAB83F-5610-BBE5-6083-679D976B26AD}"/>
              </a:ext>
            </a:extLst>
          </p:cNvPr>
          <p:cNvGraphicFramePr>
            <a:graphicFrameLocks noChangeAspect="1"/>
          </p:cNvGraphicFramePr>
          <p:nvPr/>
        </p:nvGraphicFramePr>
        <p:xfrm>
          <a:off x="2795588" y="2057400"/>
          <a:ext cx="863600" cy="444500"/>
        </p:xfrm>
        <a:graphic>
          <a:graphicData uri="http://schemas.openxmlformats.org/presentationml/2006/ole">
            <mc:AlternateContent xmlns:mc="http://schemas.openxmlformats.org/markup-compatibility/2006">
              <mc:Choice xmlns:v="urn:schemas-microsoft-com:vml" Requires="v">
                <p:oleObj name="Equation" r:id="rId6" imgW="762067" imgH="342832" progId="Equation.3">
                  <p:embed/>
                </p:oleObj>
              </mc:Choice>
              <mc:Fallback>
                <p:oleObj name="Equation" r:id="rId6" imgW="762067" imgH="342832" progId="Equation.3">
                  <p:embed/>
                  <p:pic>
                    <p:nvPicPr>
                      <p:cNvPr id="92166" name="Object 4">
                        <a:extLst>
                          <a:ext uri="{FF2B5EF4-FFF2-40B4-BE49-F238E27FC236}">
                            <a16:creationId xmlns:a16="http://schemas.microsoft.com/office/drawing/2014/main" id="{69DAB83F-5610-BBE5-6083-679D976B26AD}"/>
                          </a:ext>
                        </a:extLst>
                      </p:cNvPr>
                      <p:cNvPicPr>
                        <a:picLocks noChangeAspect="1" noChangeArrowheads="1"/>
                      </p:cNvPicPr>
                      <p:nvPr/>
                    </p:nvPicPr>
                    <p:blipFill>
                      <a:blip r:embed="rId7">
                        <a:grayscl/>
                        <a:biLevel thresh="50000"/>
                        <a:extLst>
                          <a:ext uri="{28A0092B-C50C-407E-A947-70E740481C1C}">
                            <a14:useLocalDpi xmlns:a14="http://schemas.microsoft.com/office/drawing/2010/main" val="0"/>
                          </a:ext>
                        </a:extLst>
                      </a:blip>
                      <a:srcRect/>
                      <a:stretch>
                        <a:fillRect/>
                      </a:stretch>
                    </p:blipFill>
                    <p:spPr bwMode="auto">
                      <a:xfrm>
                        <a:off x="2795588" y="2057400"/>
                        <a:ext cx="863600" cy="44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2167" name="Object 5">
            <a:extLst>
              <a:ext uri="{FF2B5EF4-FFF2-40B4-BE49-F238E27FC236}">
                <a16:creationId xmlns:a16="http://schemas.microsoft.com/office/drawing/2014/main" id="{F9A6C88A-2980-5C27-6C69-076D38AC6FB6}"/>
              </a:ext>
            </a:extLst>
          </p:cNvPr>
          <p:cNvGraphicFramePr>
            <a:graphicFrameLocks noChangeAspect="1"/>
          </p:cNvGraphicFramePr>
          <p:nvPr/>
        </p:nvGraphicFramePr>
        <p:xfrm>
          <a:off x="8686800" y="1722438"/>
          <a:ext cx="2489200" cy="1041400"/>
        </p:xfrm>
        <a:graphic>
          <a:graphicData uri="http://schemas.openxmlformats.org/presentationml/2006/ole">
            <mc:AlternateContent xmlns:mc="http://schemas.openxmlformats.org/markup-compatibility/2006">
              <mc:Choice xmlns:v="urn:schemas-microsoft-com:vml" Requires="v">
                <p:oleObj name="Equation" r:id="rId8" imgW="2394059" imgH="946218" progId="Equation.3">
                  <p:embed/>
                </p:oleObj>
              </mc:Choice>
              <mc:Fallback>
                <p:oleObj name="Equation" r:id="rId8" imgW="2394059" imgH="946218" progId="Equation.3">
                  <p:embed/>
                  <p:pic>
                    <p:nvPicPr>
                      <p:cNvPr id="92167" name="Object 5">
                        <a:extLst>
                          <a:ext uri="{FF2B5EF4-FFF2-40B4-BE49-F238E27FC236}">
                            <a16:creationId xmlns:a16="http://schemas.microsoft.com/office/drawing/2014/main" id="{F9A6C88A-2980-5C27-6C69-076D38AC6FB6}"/>
                          </a:ext>
                        </a:extLst>
                      </p:cNvPr>
                      <p:cNvPicPr>
                        <a:picLocks noChangeAspect="1" noChangeArrowheads="1"/>
                      </p:cNvPicPr>
                      <p:nvPr/>
                    </p:nvPicPr>
                    <p:blipFill>
                      <a:blip r:embed="rId9">
                        <a:grayscl/>
                        <a:biLevel thresh="50000"/>
                        <a:extLst>
                          <a:ext uri="{28A0092B-C50C-407E-A947-70E740481C1C}">
                            <a14:useLocalDpi xmlns:a14="http://schemas.microsoft.com/office/drawing/2010/main" val="0"/>
                          </a:ext>
                        </a:extLst>
                      </a:blip>
                      <a:srcRect/>
                      <a:stretch>
                        <a:fillRect/>
                      </a:stretch>
                    </p:blipFill>
                    <p:spPr bwMode="auto">
                      <a:xfrm>
                        <a:off x="8686800" y="1722438"/>
                        <a:ext cx="2489200" cy="1041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2168" name="Text Box 8">
            <a:extLst>
              <a:ext uri="{FF2B5EF4-FFF2-40B4-BE49-F238E27FC236}">
                <a16:creationId xmlns:a16="http://schemas.microsoft.com/office/drawing/2014/main" id="{DE48542B-73A4-E4B8-D13F-BBE54A91F2F2}"/>
              </a:ext>
            </a:extLst>
          </p:cNvPr>
          <p:cNvSpPr txBox="1">
            <a:spLocks noChangeArrowheads="1"/>
          </p:cNvSpPr>
          <p:nvPr/>
        </p:nvSpPr>
        <p:spPr bwMode="auto">
          <a:xfrm>
            <a:off x="1931988" y="2855913"/>
            <a:ext cx="172402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zh-CN" altLang="en-US" sz="2800">
                <a:latin typeface="Times New Roman" panose="02020603050405020304" pitchFamily="18" charset="0"/>
                <a:ea typeface="楷体_GB2312" pitchFamily="49" charset="-122"/>
              </a:rPr>
              <a:t>令余项</a:t>
            </a:r>
          </a:p>
        </p:txBody>
      </p:sp>
      <p:graphicFrame>
        <p:nvGraphicFramePr>
          <p:cNvPr id="92169" name="Object 6">
            <a:extLst>
              <a:ext uri="{FF2B5EF4-FFF2-40B4-BE49-F238E27FC236}">
                <a16:creationId xmlns:a16="http://schemas.microsoft.com/office/drawing/2014/main" id="{6D944BF9-6DB6-5992-B4B3-F24FA78E4F96}"/>
              </a:ext>
            </a:extLst>
          </p:cNvPr>
          <p:cNvGraphicFramePr>
            <a:graphicFrameLocks noChangeAspect="1"/>
          </p:cNvGraphicFramePr>
          <p:nvPr/>
        </p:nvGraphicFramePr>
        <p:xfrm>
          <a:off x="3300413" y="2928938"/>
          <a:ext cx="3068637" cy="444500"/>
        </p:xfrm>
        <a:graphic>
          <a:graphicData uri="http://schemas.openxmlformats.org/presentationml/2006/ole">
            <mc:AlternateContent xmlns:mc="http://schemas.openxmlformats.org/markup-compatibility/2006">
              <mc:Choice xmlns:v="urn:schemas-microsoft-com:vml" Requires="v">
                <p:oleObj name="Equation" r:id="rId10" imgW="2889073" imgH="342832" progId="Equation.3">
                  <p:embed/>
                </p:oleObj>
              </mc:Choice>
              <mc:Fallback>
                <p:oleObj name="Equation" r:id="rId10" imgW="2889073" imgH="342832" progId="Equation.3">
                  <p:embed/>
                  <p:pic>
                    <p:nvPicPr>
                      <p:cNvPr id="92169" name="Object 6">
                        <a:extLst>
                          <a:ext uri="{FF2B5EF4-FFF2-40B4-BE49-F238E27FC236}">
                            <a16:creationId xmlns:a16="http://schemas.microsoft.com/office/drawing/2014/main" id="{6D944BF9-6DB6-5992-B4B3-F24FA78E4F96}"/>
                          </a:ext>
                        </a:extLst>
                      </p:cNvPr>
                      <p:cNvPicPr>
                        <a:picLocks noChangeAspect="1" noChangeArrowheads="1"/>
                      </p:cNvPicPr>
                      <p:nvPr/>
                    </p:nvPicPr>
                    <p:blipFill>
                      <a:blip r:embed="rId11">
                        <a:grayscl/>
                        <a:biLevel thresh="50000"/>
                        <a:extLst>
                          <a:ext uri="{28A0092B-C50C-407E-A947-70E740481C1C}">
                            <a14:useLocalDpi xmlns:a14="http://schemas.microsoft.com/office/drawing/2010/main" val="0"/>
                          </a:ext>
                        </a:extLst>
                      </a:blip>
                      <a:srcRect/>
                      <a:stretch>
                        <a:fillRect/>
                      </a:stretch>
                    </p:blipFill>
                    <p:spPr bwMode="auto">
                      <a:xfrm>
                        <a:off x="3300413" y="2928938"/>
                        <a:ext cx="3068637" cy="44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2170" name="Text Box 10">
            <a:extLst>
              <a:ext uri="{FF2B5EF4-FFF2-40B4-BE49-F238E27FC236}">
                <a16:creationId xmlns:a16="http://schemas.microsoft.com/office/drawing/2014/main" id="{995E00F9-B8BA-8343-8240-3806CBCE3323}"/>
              </a:ext>
            </a:extLst>
          </p:cNvPr>
          <p:cNvSpPr txBox="1">
            <a:spLocks noChangeArrowheads="1"/>
          </p:cNvSpPr>
          <p:nvPr/>
        </p:nvSpPr>
        <p:spPr bwMode="auto">
          <a:xfrm>
            <a:off x="2005013" y="3538538"/>
            <a:ext cx="30480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zh-CN" altLang="en-US" sz="2800">
                <a:latin typeface="Times New Roman" panose="02020603050405020304" pitchFamily="18" charset="0"/>
                <a:ea typeface="楷体_GB2312" pitchFamily="49" charset="-122"/>
              </a:rPr>
              <a:t>则在收敛域上有</a:t>
            </a:r>
          </a:p>
        </p:txBody>
      </p:sp>
      <p:graphicFrame>
        <p:nvGraphicFramePr>
          <p:cNvPr id="92171" name="Object 7">
            <a:extLst>
              <a:ext uri="{FF2B5EF4-FFF2-40B4-BE49-F238E27FC236}">
                <a16:creationId xmlns:a16="http://schemas.microsoft.com/office/drawing/2014/main" id="{5B3A8369-DEC1-7CB6-69A1-0140B5C7FFAD}"/>
              </a:ext>
            </a:extLst>
          </p:cNvPr>
          <p:cNvGraphicFramePr>
            <a:graphicFrameLocks noChangeAspect="1"/>
          </p:cNvGraphicFramePr>
          <p:nvPr/>
        </p:nvGraphicFramePr>
        <p:xfrm>
          <a:off x="4833938" y="3560763"/>
          <a:ext cx="2705100" cy="609600"/>
        </p:xfrm>
        <a:graphic>
          <a:graphicData uri="http://schemas.openxmlformats.org/presentationml/2006/ole">
            <mc:AlternateContent xmlns:mc="http://schemas.openxmlformats.org/markup-compatibility/2006">
              <mc:Choice xmlns:v="urn:schemas-microsoft-com:vml" Requires="v">
                <p:oleObj name="Equation" r:id="rId12" imgW="2609774" imgH="514485" progId="Equation.3">
                  <p:embed/>
                </p:oleObj>
              </mc:Choice>
              <mc:Fallback>
                <p:oleObj name="Equation" r:id="rId12" imgW="2609774" imgH="514485" progId="Equation.3">
                  <p:embed/>
                  <p:pic>
                    <p:nvPicPr>
                      <p:cNvPr id="92171" name="Object 7">
                        <a:extLst>
                          <a:ext uri="{FF2B5EF4-FFF2-40B4-BE49-F238E27FC236}">
                            <a16:creationId xmlns:a16="http://schemas.microsoft.com/office/drawing/2014/main" id="{5B3A8369-DEC1-7CB6-69A1-0140B5C7FFAD}"/>
                          </a:ext>
                        </a:extLst>
                      </p:cNvPr>
                      <p:cNvPicPr>
                        <a:picLocks noChangeAspect="1" noChangeArrowheads="1"/>
                      </p:cNvPicPr>
                      <p:nvPr/>
                    </p:nvPicPr>
                    <p:blipFill>
                      <a:blip r:embed="rId13">
                        <a:grayscl/>
                        <a:biLevel thresh="50000"/>
                        <a:extLst>
                          <a:ext uri="{28A0092B-C50C-407E-A947-70E740481C1C}">
                            <a14:useLocalDpi xmlns:a14="http://schemas.microsoft.com/office/drawing/2010/main" val="0"/>
                          </a:ext>
                        </a:extLst>
                      </a:blip>
                      <a:srcRect/>
                      <a:stretch>
                        <a:fillRect/>
                      </a:stretch>
                    </p:blipFill>
                    <p:spPr bwMode="auto">
                      <a:xfrm>
                        <a:off x="4833938" y="3560763"/>
                        <a:ext cx="2705100" cy="609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2172" name="Object 8">
            <a:extLst>
              <a:ext uri="{FF2B5EF4-FFF2-40B4-BE49-F238E27FC236}">
                <a16:creationId xmlns:a16="http://schemas.microsoft.com/office/drawing/2014/main" id="{C5DEC829-7DDA-EBB2-1D89-7F2CA04F079C}"/>
              </a:ext>
            </a:extLst>
          </p:cNvPr>
          <p:cNvGraphicFramePr>
            <a:graphicFrameLocks noChangeAspect="1"/>
          </p:cNvGraphicFramePr>
          <p:nvPr/>
        </p:nvGraphicFramePr>
        <p:xfrm>
          <a:off x="7835900" y="3492500"/>
          <a:ext cx="1955800" cy="609600"/>
        </p:xfrm>
        <a:graphic>
          <a:graphicData uri="http://schemas.openxmlformats.org/presentationml/2006/ole">
            <mc:AlternateContent xmlns:mc="http://schemas.openxmlformats.org/markup-compatibility/2006">
              <mc:Choice xmlns:v="urn:schemas-microsoft-com:vml" Requires="v">
                <p:oleObj name="Equation" r:id="rId14" imgW="1860424" imgH="514485" progId="Equation.3">
                  <p:embed/>
                </p:oleObj>
              </mc:Choice>
              <mc:Fallback>
                <p:oleObj name="Equation" r:id="rId14" imgW="1860424" imgH="514485" progId="Equation.3">
                  <p:embed/>
                  <p:pic>
                    <p:nvPicPr>
                      <p:cNvPr id="92172" name="Object 8">
                        <a:extLst>
                          <a:ext uri="{FF2B5EF4-FFF2-40B4-BE49-F238E27FC236}">
                            <a16:creationId xmlns:a16="http://schemas.microsoft.com/office/drawing/2014/main" id="{C5DEC829-7DDA-EBB2-1D89-7F2CA04F079C}"/>
                          </a:ext>
                        </a:extLst>
                      </p:cNvPr>
                      <p:cNvPicPr>
                        <a:picLocks noChangeAspect="1" noChangeArrowheads="1"/>
                      </p:cNvPicPr>
                      <p:nvPr/>
                    </p:nvPicPr>
                    <p:blipFill>
                      <a:blip r:embed="rId15">
                        <a:grayscl/>
                        <a:biLevel thresh="50000"/>
                        <a:extLst>
                          <a:ext uri="{28A0092B-C50C-407E-A947-70E740481C1C}">
                            <a14:useLocalDpi xmlns:a14="http://schemas.microsoft.com/office/drawing/2010/main" val="0"/>
                          </a:ext>
                        </a:extLst>
                      </a:blip>
                      <a:srcRect/>
                      <a:stretch>
                        <a:fillRect/>
                      </a:stretch>
                    </p:blipFill>
                    <p:spPr bwMode="auto">
                      <a:xfrm>
                        <a:off x="7835900" y="3492500"/>
                        <a:ext cx="1955800" cy="609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2173" name="Text Box 13">
            <a:extLst>
              <a:ext uri="{FF2B5EF4-FFF2-40B4-BE49-F238E27FC236}">
                <a16:creationId xmlns:a16="http://schemas.microsoft.com/office/drawing/2014/main" id="{CE6F77CE-E3C7-E748-31A8-F92C5EA1247F}"/>
              </a:ext>
            </a:extLst>
          </p:cNvPr>
          <p:cNvSpPr txBox="1">
            <a:spLocks noChangeArrowheads="1"/>
          </p:cNvSpPr>
          <p:nvPr/>
        </p:nvSpPr>
        <p:spPr bwMode="auto">
          <a:xfrm>
            <a:off x="3656013" y="1995488"/>
            <a:ext cx="51054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zh-CN" altLang="en-US" sz="2800">
                <a:latin typeface="Times New Roman" panose="02020603050405020304" pitchFamily="18" charset="0"/>
                <a:ea typeface="楷体_GB2312" pitchFamily="49" charset="-122"/>
              </a:rPr>
              <a:t>表示函数项级数前 </a:t>
            </a:r>
            <a:r>
              <a:rPr kumimoji="1" lang="en-US" altLang="zh-CN" sz="2800" i="1">
                <a:latin typeface="Times New Roman" panose="02020603050405020304" pitchFamily="18" charset="0"/>
                <a:ea typeface="楷体_GB2312" pitchFamily="49" charset="-122"/>
              </a:rPr>
              <a:t>n</a:t>
            </a:r>
            <a:r>
              <a:rPr kumimoji="1" lang="en-US" altLang="zh-CN" sz="2800">
                <a:latin typeface="Times New Roman" panose="02020603050405020304" pitchFamily="18" charset="0"/>
                <a:ea typeface="楷体_GB2312" pitchFamily="49" charset="-122"/>
              </a:rPr>
              <a:t> </a:t>
            </a:r>
            <a:r>
              <a:rPr kumimoji="1" lang="zh-CN" altLang="en-US" sz="2800">
                <a:latin typeface="Times New Roman" panose="02020603050405020304" pitchFamily="18" charset="0"/>
                <a:ea typeface="楷体_GB2312" pitchFamily="49" charset="-122"/>
              </a:rPr>
              <a:t>项的和</a:t>
            </a:r>
            <a:r>
              <a:rPr kumimoji="1" lang="en-US" altLang="zh-CN" sz="2800">
                <a:latin typeface="Times New Roman" panose="02020603050405020304" pitchFamily="18" charset="0"/>
                <a:ea typeface="楷体_GB2312" pitchFamily="49" charset="-122"/>
              </a:rPr>
              <a:t>, </a:t>
            </a:r>
            <a:r>
              <a:rPr kumimoji="1" lang="zh-CN" altLang="en-US" sz="2800">
                <a:latin typeface="Times New Roman" panose="02020603050405020304" pitchFamily="18" charset="0"/>
                <a:ea typeface="楷体_GB2312" pitchFamily="49" charset="-122"/>
              </a:rPr>
              <a:t>即</a:t>
            </a:r>
          </a:p>
        </p:txBody>
      </p:sp>
      <p:sp>
        <p:nvSpPr>
          <p:cNvPr id="8206" name="Text Box 14">
            <a:extLst>
              <a:ext uri="{FF2B5EF4-FFF2-40B4-BE49-F238E27FC236}">
                <a16:creationId xmlns:a16="http://schemas.microsoft.com/office/drawing/2014/main" id="{6E22C9C3-892E-B7A7-1738-3703706B9F02}"/>
              </a:ext>
            </a:extLst>
          </p:cNvPr>
          <p:cNvSpPr txBox="1">
            <a:spLocks noChangeArrowheads="1"/>
          </p:cNvSpPr>
          <p:nvPr/>
        </p:nvSpPr>
        <p:spPr bwMode="auto">
          <a:xfrm>
            <a:off x="1524000" y="304800"/>
            <a:ext cx="7237413"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2800">
                <a:latin typeface="Times New Roman" panose="02020603050405020304" pitchFamily="18" charset="0"/>
                <a:ea typeface="楷体_GB2312" pitchFamily="49" charset="-122"/>
              </a:rPr>
              <a:t>(3)</a:t>
            </a:r>
            <a:r>
              <a:rPr lang="zh-CN" altLang="en-US" sz="2800">
                <a:latin typeface="Times New Roman" panose="02020603050405020304" pitchFamily="18" charset="0"/>
                <a:ea typeface="楷体_GB2312" pitchFamily="49" charset="-122"/>
              </a:rPr>
              <a:t>在</a:t>
            </a:r>
            <a:r>
              <a:rPr kumimoji="1" lang="zh-CN" altLang="en-US" sz="2800">
                <a:latin typeface="Times New Roman" panose="02020603050405020304" pitchFamily="18" charset="0"/>
                <a:ea typeface="楷体_GB2312" pitchFamily="49" charset="-122"/>
              </a:rPr>
              <a:t>收敛域</a:t>
            </a:r>
            <a:r>
              <a:rPr kumimoji="1" lang="en-US" altLang="zh-CN" sz="2800">
                <a:latin typeface="Times New Roman" panose="02020603050405020304" pitchFamily="18" charset="0"/>
                <a:ea typeface="楷体_GB2312" pitchFamily="49" charset="-122"/>
              </a:rPr>
              <a:t>X</a:t>
            </a:r>
            <a:r>
              <a:rPr kumimoji="1" lang="zh-CN" altLang="en-US" sz="2800">
                <a:latin typeface="Times New Roman" panose="02020603050405020304" pitchFamily="18" charset="0"/>
                <a:ea typeface="楷体_GB2312" pitchFamily="49" charset="-122"/>
              </a:rPr>
              <a:t>上</a:t>
            </a:r>
            <a:r>
              <a:rPr kumimoji="1" lang="en-US" altLang="zh-CN" sz="2800">
                <a:latin typeface="Times New Roman" panose="02020603050405020304" pitchFamily="18" charset="0"/>
                <a:ea typeface="楷体_GB2312" pitchFamily="49" charset="-122"/>
              </a:rPr>
              <a:t>, </a:t>
            </a:r>
            <a:r>
              <a:rPr kumimoji="1" lang="zh-CN" altLang="en-US" sz="2800">
                <a:latin typeface="Times New Roman" panose="02020603050405020304" pitchFamily="18" charset="0"/>
                <a:ea typeface="楷体_GB2312" pitchFamily="49" charset="-122"/>
              </a:rPr>
              <a:t>函数项级数的和是</a:t>
            </a:r>
            <a:r>
              <a:rPr kumimoji="1" lang="zh-CN" altLang="en-US" sz="2800" i="1">
                <a:latin typeface="Times New Roman" panose="02020603050405020304" pitchFamily="18" charset="0"/>
                <a:ea typeface="楷体_GB2312" pitchFamily="49" charset="-122"/>
              </a:rPr>
              <a:t> </a:t>
            </a:r>
            <a:r>
              <a:rPr kumimoji="1" lang="en-US" altLang="zh-CN" sz="2800" i="1">
                <a:latin typeface="Times New Roman" panose="02020603050405020304" pitchFamily="18" charset="0"/>
                <a:ea typeface="楷体_GB2312" pitchFamily="49" charset="-122"/>
              </a:rPr>
              <a:t>x</a:t>
            </a:r>
            <a:r>
              <a:rPr kumimoji="1" lang="en-US" altLang="zh-CN" sz="2800">
                <a:latin typeface="Times New Roman" panose="02020603050405020304" pitchFamily="18" charset="0"/>
                <a:ea typeface="楷体_GB2312" pitchFamily="49" charset="-122"/>
              </a:rPr>
              <a:t> </a:t>
            </a:r>
            <a:r>
              <a:rPr kumimoji="1" lang="zh-CN" altLang="en-US" sz="2800">
                <a:latin typeface="Times New Roman" panose="02020603050405020304" pitchFamily="18" charset="0"/>
                <a:ea typeface="楷体_GB2312" pitchFamily="49" charset="-122"/>
              </a:rPr>
              <a:t>的函数  </a:t>
            </a:r>
          </a:p>
        </p:txBody>
      </p:sp>
      <p:sp>
        <p:nvSpPr>
          <p:cNvPr id="92175" name="Text Box 15">
            <a:extLst>
              <a:ext uri="{FF2B5EF4-FFF2-40B4-BE49-F238E27FC236}">
                <a16:creationId xmlns:a16="http://schemas.microsoft.com/office/drawing/2014/main" id="{A8392FC0-FBAD-3B1F-88F0-0E9760148C0B}"/>
              </a:ext>
            </a:extLst>
          </p:cNvPr>
          <p:cNvSpPr txBox="1">
            <a:spLocks noChangeArrowheads="1"/>
          </p:cNvSpPr>
          <p:nvPr/>
        </p:nvSpPr>
        <p:spPr bwMode="auto">
          <a:xfrm>
            <a:off x="9410700" y="261938"/>
            <a:ext cx="8953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zh-CN" altLang="en-US" sz="2800">
                <a:latin typeface="Times New Roman" panose="02020603050405020304" pitchFamily="18" charset="0"/>
                <a:ea typeface="楷体_GB2312" pitchFamily="49" charset="-122"/>
              </a:rPr>
              <a:t>称它</a:t>
            </a:r>
          </a:p>
        </p:txBody>
      </p:sp>
      <p:sp>
        <p:nvSpPr>
          <p:cNvPr id="8208" name="Rectangle 16">
            <a:extLst>
              <a:ext uri="{FF2B5EF4-FFF2-40B4-BE49-F238E27FC236}">
                <a16:creationId xmlns:a16="http://schemas.microsoft.com/office/drawing/2014/main" id="{EC67EB04-AE78-AFE2-57E5-2A5ABC41B0FC}"/>
              </a:ext>
            </a:extLst>
          </p:cNvPr>
          <p:cNvSpPr>
            <a:spLocks noChangeArrowheads="1"/>
          </p:cNvSpPr>
          <p:nvPr/>
        </p:nvSpPr>
        <p:spPr bwMode="auto">
          <a:xfrm>
            <a:off x="8686800" y="1066800"/>
            <a:ext cx="865188" cy="574675"/>
          </a:xfrm>
          <a:prstGeom prst="rect">
            <a:avLst/>
          </a:prstGeom>
          <a:noFill/>
          <a:ln w="28575" algn="ctr">
            <a:solidFill>
              <a:schemeClr val="hlink"/>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graphicFrame>
        <p:nvGraphicFramePr>
          <p:cNvPr id="8209" name="Object 9">
            <a:extLst>
              <a:ext uri="{FF2B5EF4-FFF2-40B4-BE49-F238E27FC236}">
                <a16:creationId xmlns:a16="http://schemas.microsoft.com/office/drawing/2014/main" id="{7DA82D84-3258-B09B-9954-66DAB1727DA4}"/>
              </a:ext>
            </a:extLst>
          </p:cNvPr>
          <p:cNvGraphicFramePr>
            <a:graphicFrameLocks noChangeAspect="1"/>
          </p:cNvGraphicFramePr>
          <p:nvPr/>
        </p:nvGraphicFramePr>
        <p:xfrm>
          <a:off x="8763000" y="1219200"/>
          <a:ext cx="762000" cy="285750"/>
        </p:xfrm>
        <a:graphic>
          <a:graphicData uri="http://schemas.openxmlformats.org/presentationml/2006/ole">
            <mc:AlternateContent xmlns:mc="http://schemas.openxmlformats.org/markup-compatibility/2006">
              <mc:Choice xmlns:v="urn:schemas-microsoft-com:vml" Requires="v">
                <p:oleObj name="公式" r:id="rId16" imgW="457200" imgH="190500" progId="Equation.3">
                  <p:embed/>
                </p:oleObj>
              </mc:Choice>
              <mc:Fallback>
                <p:oleObj name="公式" r:id="rId16" imgW="457200" imgH="190500" progId="Equation.3">
                  <p:embed/>
                  <p:pic>
                    <p:nvPicPr>
                      <p:cNvPr id="8209" name="Object 9">
                        <a:extLst>
                          <a:ext uri="{FF2B5EF4-FFF2-40B4-BE49-F238E27FC236}">
                            <a16:creationId xmlns:a16="http://schemas.microsoft.com/office/drawing/2014/main" id="{7DA82D84-3258-B09B-9954-66DAB1727DA4}"/>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8763000" y="1219200"/>
                        <a:ext cx="762000" cy="285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2175">
                                            <p:txEl>
                                              <p:pRg st="0" end="0"/>
                                            </p:txEl>
                                          </p:spTgt>
                                        </p:tgtEl>
                                        <p:attrNameLst>
                                          <p:attrName>style.visibility</p:attrName>
                                        </p:attrNameLst>
                                      </p:cBhvr>
                                      <p:to>
                                        <p:strVal val="visible"/>
                                      </p:to>
                                    </p:set>
                                    <p:animEffect transition="in" filter="wipe(left)">
                                      <p:cBhvr>
                                        <p:cTn id="7" dur="500"/>
                                        <p:tgtEl>
                                          <p:spTgt spid="92175">
                                            <p:txEl>
                                              <p:pRg st="0" end="0"/>
                                            </p:txEl>
                                          </p:spTgt>
                                        </p:tgtEl>
                                      </p:cBhvr>
                                    </p:animEffect>
                                  </p:childTnLst>
                                </p:cTn>
                              </p:par>
                            </p:childTnLst>
                          </p:cTn>
                        </p:par>
                        <p:par>
                          <p:cTn id="8" fill="hold" nodeType="afterGroup">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92163"/>
                                        </p:tgtEl>
                                        <p:attrNameLst>
                                          <p:attrName>style.visibility</p:attrName>
                                        </p:attrNameLst>
                                      </p:cBhvr>
                                      <p:to>
                                        <p:strVal val="visible"/>
                                      </p:to>
                                    </p:set>
                                    <p:animEffect transition="in" filter="wipe(left)">
                                      <p:cBhvr>
                                        <p:cTn id="11" dur="500"/>
                                        <p:tgtEl>
                                          <p:spTgt spid="92163"/>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8" fill="hold" nodeType="clickEffect">
                                  <p:stCondLst>
                                    <p:cond delay="0"/>
                                  </p:stCondLst>
                                  <p:childTnLst>
                                    <p:set>
                                      <p:cBhvr>
                                        <p:cTn id="15" dur="1" fill="hold">
                                          <p:stCondLst>
                                            <p:cond delay="0"/>
                                          </p:stCondLst>
                                        </p:cTn>
                                        <p:tgtEl>
                                          <p:spTgt spid="92164"/>
                                        </p:tgtEl>
                                        <p:attrNameLst>
                                          <p:attrName>style.visibility</p:attrName>
                                        </p:attrNameLst>
                                      </p:cBhvr>
                                      <p:to>
                                        <p:strVal val="visible"/>
                                      </p:to>
                                    </p:set>
                                    <p:animEffect transition="in" filter="wipe(left)">
                                      <p:cBhvr>
                                        <p:cTn id="16" dur="500"/>
                                        <p:tgtEl>
                                          <p:spTgt spid="92164"/>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8208"/>
                                        </p:tgtEl>
                                        <p:attrNameLst>
                                          <p:attrName>style.visibility</p:attrName>
                                        </p:attrNameLst>
                                      </p:cBhvr>
                                      <p:to>
                                        <p:strVal val="visible"/>
                                      </p:to>
                                    </p:set>
                                    <p:animEffect transition="in" filter="wipe(down)">
                                      <p:cBhvr>
                                        <p:cTn id="19" dur="500"/>
                                        <p:tgtEl>
                                          <p:spTgt spid="8208"/>
                                        </p:tgtEl>
                                      </p:cBhvr>
                                    </p:animEffect>
                                  </p:childTnLst>
                                </p:cTn>
                              </p:par>
                              <p:par>
                                <p:cTn id="20" presetID="22" presetClass="entr" presetSubtype="4" fill="hold" nodeType="withEffect">
                                  <p:stCondLst>
                                    <p:cond delay="0"/>
                                  </p:stCondLst>
                                  <p:childTnLst>
                                    <p:set>
                                      <p:cBhvr>
                                        <p:cTn id="21" dur="1" fill="hold">
                                          <p:stCondLst>
                                            <p:cond delay="0"/>
                                          </p:stCondLst>
                                        </p:cTn>
                                        <p:tgtEl>
                                          <p:spTgt spid="8209"/>
                                        </p:tgtEl>
                                        <p:attrNameLst>
                                          <p:attrName>style.visibility</p:attrName>
                                        </p:attrNameLst>
                                      </p:cBhvr>
                                      <p:to>
                                        <p:strVal val="visible"/>
                                      </p:to>
                                    </p:set>
                                    <p:animEffect transition="in" filter="wipe(down)">
                                      <p:cBhvr>
                                        <p:cTn id="22" dur="500"/>
                                        <p:tgtEl>
                                          <p:spTgt spid="8209"/>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92165"/>
                                        </p:tgtEl>
                                        <p:attrNameLst>
                                          <p:attrName>style.visibility</p:attrName>
                                        </p:attrNameLst>
                                      </p:cBhvr>
                                      <p:to>
                                        <p:strVal val="visible"/>
                                      </p:to>
                                    </p:set>
                                    <p:animEffect transition="in" filter="wipe(left)">
                                      <p:cBhvr>
                                        <p:cTn id="27" dur="500"/>
                                        <p:tgtEl>
                                          <p:spTgt spid="92165"/>
                                        </p:tgtEl>
                                      </p:cBhvr>
                                    </p:animEffect>
                                  </p:childTnLst>
                                </p:cTn>
                              </p:par>
                            </p:childTnLst>
                          </p:cTn>
                        </p:par>
                        <p:par>
                          <p:cTn id="28" fill="hold" nodeType="afterGroup">
                            <p:stCondLst>
                              <p:cond delay="500"/>
                            </p:stCondLst>
                            <p:childTnLst>
                              <p:par>
                                <p:cTn id="29" presetID="22" presetClass="entr" presetSubtype="8" fill="hold" nodeType="afterEffect">
                                  <p:stCondLst>
                                    <p:cond delay="0"/>
                                  </p:stCondLst>
                                  <p:childTnLst>
                                    <p:set>
                                      <p:cBhvr>
                                        <p:cTn id="30" dur="1" fill="hold">
                                          <p:stCondLst>
                                            <p:cond delay="0"/>
                                          </p:stCondLst>
                                        </p:cTn>
                                        <p:tgtEl>
                                          <p:spTgt spid="92166"/>
                                        </p:tgtEl>
                                        <p:attrNameLst>
                                          <p:attrName>style.visibility</p:attrName>
                                        </p:attrNameLst>
                                      </p:cBhvr>
                                      <p:to>
                                        <p:strVal val="visible"/>
                                      </p:to>
                                    </p:set>
                                    <p:animEffect transition="in" filter="wipe(left)">
                                      <p:cBhvr>
                                        <p:cTn id="31" dur="500"/>
                                        <p:tgtEl>
                                          <p:spTgt spid="92166"/>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92173"/>
                                        </p:tgtEl>
                                        <p:attrNameLst>
                                          <p:attrName>style.visibility</p:attrName>
                                        </p:attrNameLst>
                                      </p:cBhvr>
                                      <p:to>
                                        <p:strVal val="visible"/>
                                      </p:to>
                                    </p:set>
                                    <p:animEffect transition="in" filter="wipe(left)">
                                      <p:cBhvr>
                                        <p:cTn id="36" dur="500"/>
                                        <p:tgtEl>
                                          <p:spTgt spid="92173"/>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22" presetClass="entr" presetSubtype="8" fill="hold" nodeType="clickEffect">
                                  <p:stCondLst>
                                    <p:cond delay="0"/>
                                  </p:stCondLst>
                                  <p:childTnLst>
                                    <p:set>
                                      <p:cBhvr>
                                        <p:cTn id="40" dur="1" fill="hold">
                                          <p:stCondLst>
                                            <p:cond delay="0"/>
                                          </p:stCondLst>
                                        </p:cTn>
                                        <p:tgtEl>
                                          <p:spTgt spid="92167"/>
                                        </p:tgtEl>
                                        <p:attrNameLst>
                                          <p:attrName>style.visibility</p:attrName>
                                        </p:attrNameLst>
                                      </p:cBhvr>
                                      <p:to>
                                        <p:strVal val="visible"/>
                                      </p:to>
                                    </p:set>
                                    <p:animEffect transition="in" filter="wipe(left)">
                                      <p:cBhvr>
                                        <p:cTn id="41" dur="500"/>
                                        <p:tgtEl>
                                          <p:spTgt spid="92167"/>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22" presetClass="entr" presetSubtype="8" fill="hold" grpId="0" nodeType="clickEffect">
                                  <p:stCondLst>
                                    <p:cond delay="0"/>
                                  </p:stCondLst>
                                  <p:childTnLst>
                                    <p:set>
                                      <p:cBhvr>
                                        <p:cTn id="45" dur="1" fill="hold">
                                          <p:stCondLst>
                                            <p:cond delay="0"/>
                                          </p:stCondLst>
                                        </p:cTn>
                                        <p:tgtEl>
                                          <p:spTgt spid="92168"/>
                                        </p:tgtEl>
                                        <p:attrNameLst>
                                          <p:attrName>style.visibility</p:attrName>
                                        </p:attrNameLst>
                                      </p:cBhvr>
                                      <p:to>
                                        <p:strVal val="visible"/>
                                      </p:to>
                                    </p:set>
                                    <p:animEffect transition="in" filter="wipe(left)">
                                      <p:cBhvr>
                                        <p:cTn id="46" dur="500"/>
                                        <p:tgtEl>
                                          <p:spTgt spid="92168"/>
                                        </p:tgtEl>
                                      </p:cBhvr>
                                    </p:animEffect>
                                  </p:childTnLst>
                                </p:cTn>
                              </p:par>
                            </p:childTnLst>
                          </p:cTn>
                        </p:par>
                      </p:childTnLst>
                    </p:cTn>
                  </p:par>
                  <p:par>
                    <p:cTn id="47" fill="hold" nodeType="clickPar">
                      <p:stCondLst>
                        <p:cond delay="indefinite"/>
                      </p:stCondLst>
                      <p:childTnLst>
                        <p:par>
                          <p:cTn id="48" fill="hold" nodeType="withGroup">
                            <p:stCondLst>
                              <p:cond delay="0"/>
                            </p:stCondLst>
                            <p:childTnLst>
                              <p:par>
                                <p:cTn id="49" presetID="22" presetClass="entr" presetSubtype="8" fill="hold" nodeType="clickEffect">
                                  <p:stCondLst>
                                    <p:cond delay="0"/>
                                  </p:stCondLst>
                                  <p:childTnLst>
                                    <p:set>
                                      <p:cBhvr>
                                        <p:cTn id="50" dur="1" fill="hold">
                                          <p:stCondLst>
                                            <p:cond delay="0"/>
                                          </p:stCondLst>
                                        </p:cTn>
                                        <p:tgtEl>
                                          <p:spTgt spid="92169"/>
                                        </p:tgtEl>
                                        <p:attrNameLst>
                                          <p:attrName>style.visibility</p:attrName>
                                        </p:attrNameLst>
                                      </p:cBhvr>
                                      <p:to>
                                        <p:strVal val="visible"/>
                                      </p:to>
                                    </p:set>
                                    <p:animEffect transition="in" filter="wipe(left)">
                                      <p:cBhvr>
                                        <p:cTn id="51" dur="500"/>
                                        <p:tgtEl>
                                          <p:spTgt spid="92169"/>
                                        </p:tgtEl>
                                      </p:cBhvr>
                                    </p:animEffect>
                                  </p:childTnLst>
                                </p:cTn>
                              </p:par>
                            </p:childTnLst>
                          </p:cTn>
                        </p:par>
                      </p:childTnLst>
                    </p:cTn>
                  </p:par>
                  <p:par>
                    <p:cTn id="52" fill="hold" nodeType="clickPar">
                      <p:stCondLst>
                        <p:cond delay="indefinite"/>
                      </p:stCondLst>
                      <p:childTnLst>
                        <p:par>
                          <p:cTn id="53" fill="hold" nodeType="withGroup">
                            <p:stCondLst>
                              <p:cond delay="0"/>
                            </p:stCondLst>
                            <p:childTnLst>
                              <p:par>
                                <p:cTn id="54" presetID="22" presetClass="entr" presetSubtype="8" fill="hold" grpId="0" nodeType="clickEffect">
                                  <p:stCondLst>
                                    <p:cond delay="0"/>
                                  </p:stCondLst>
                                  <p:childTnLst>
                                    <p:set>
                                      <p:cBhvr>
                                        <p:cTn id="55" dur="1" fill="hold">
                                          <p:stCondLst>
                                            <p:cond delay="0"/>
                                          </p:stCondLst>
                                        </p:cTn>
                                        <p:tgtEl>
                                          <p:spTgt spid="92170"/>
                                        </p:tgtEl>
                                        <p:attrNameLst>
                                          <p:attrName>style.visibility</p:attrName>
                                        </p:attrNameLst>
                                      </p:cBhvr>
                                      <p:to>
                                        <p:strVal val="visible"/>
                                      </p:to>
                                    </p:set>
                                    <p:animEffect transition="in" filter="wipe(left)">
                                      <p:cBhvr>
                                        <p:cTn id="56" dur="500"/>
                                        <p:tgtEl>
                                          <p:spTgt spid="92170"/>
                                        </p:tgtEl>
                                      </p:cBhvr>
                                    </p:animEffect>
                                  </p:childTnLst>
                                </p:cTn>
                              </p:par>
                            </p:childTnLst>
                          </p:cTn>
                        </p:par>
                      </p:childTnLst>
                    </p:cTn>
                  </p:par>
                  <p:par>
                    <p:cTn id="57" fill="hold" nodeType="clickPar">
                      <p:stCondLst>
                        <p:cond delay="indefinite"/>
                      </p:stCondLst>
                      <p:childTnLst>
                        <p:par>
                          <p:cTn id="58" fill="hold" nodeType="withGroup">
                            <p:stCondLst>
                              <p:cond delay="0"/>
                            </p:stCondLst>
                            <p:childTnLst>
                              <p:par>
                                <p:cTn id="59" presetID="22" presetClass="entr" presetSubtype="8" fill="hold" nodeType="clickEffect">
                                  <p:stCondLst>
                                    <p:cond delay="0"/>
                                  </p:stCondLst>
                                  <p:childTnLst>
                                    <p:set>
                                      <p:cBhvr>
                                        <p:cTn id="60" dur="1" fill="hold">
                                          <p:stCondLst>
                                            <p:cond delay="0"/>
                                          </p:stCondLst>
                                        </p:cTn>
                                        <p:tgtEl>
                                          <p:spTgt spid="92171"/>
                                        </p:tgtEl>
                                        <p:attrNameLst>
                                          <p:attrName>style.visibility</p:attrName>
                                        </p:attrNameLst>
                                      </p:cBhvr>
                                      <p:to>
                                        <p:strVal val="visible"/>
                                      </p:to>
                                    </p:set>
                                    <p:animEffect transition="in" filter="wipe(left)">
                                      <p:cBhvr>
                                        <p:cTn id="61" dur="500"/>
                                        <p:tgtEl>
                                          <p:spTgt spid="92171"/>
                                        </p:tgtEl>
                                      </p:cBhvr>
                                    </p:animEffect>
                                  </p:childTnLst>
                                </p:cTn>
                              </p:par>
                            </p:childTnLst>
                          </p:cTn>
                        </p:par>
                      </p:childTnLst>
                    </p:cTn>
                  </p:par>
                  <p:par>
                    <p:cTn id="62" fill="hold" nodeType="clickPar">
                      <p:stCondLst>
                        <p:cond delay="indefinite"/>
                      </p:stCondLst>
                      <p:childTnLst>
                        <p:par>
                          <p:cTn id="63" fill="hold" nodeType="withGroup">
                            <p:stCondLst>
                              <p:cond delay="0"/>
                            </p:stCondLst>
                            <p:childTnLst>
                              <p:par>
                                <p:cTn id="64" presetID="22" presetClass="entr" presetSubtype="8" fill="hold" nodeType="clickEffect">
                                  <p:stCondLst>
                                    <p:cond delay="0"/>
                                  </p:stCondLst>
                                  <p:childTnLst>
                                    <p:set>
                                      <p:cBhvr>
                                        <p:cTn id="65" dur="1" fill="hold">
                                          <p:stCondLst>
                                            <p:cond delay="0"/>
                                          </p:stCondLst>
                                        </p:cTn>
                                        <p:tgtEl>
                                          <p:spTgt spid="92172"/>
                                        </p:tgtEl>
                                        <p:attrNameLst>
                                          <p:attrName>style.visibility</p:attrName>
                                        </p:attrNameLst>
                                      </p:cBhvr>
                                      <p:to>
                                        <p:strVal val="visible"/>
                                      </p:to>
                                    </p:set>
                                    <p:animEffect transition="in" filter="wipe(left)">
                                      <p:cBhvr>
                                        <p:cTn id="66" dur="500"/>
                                        <p:tgtEl>
                                          <p:spTgt spid="921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163" grpId="0" autoUpdateAnimBg="0"/>
      <p:bldP spid="92165" grpId="0" autoUpdateAnimBg="0"/>
      <p:bldP spid="92168" grpId="0" autoUpdateAnimBg="0"/>
      <p:bldP spid="92170" grpId="0" autoUpdateAnimBg="0"/>
      <p:bldP spid="92173" grpId="0" autoUpdateAnimBg="0"/>
      <p:bldP spid="92175" grpId="0" build="p" autoUpdateAnimBg="0"/>
      <p:bldP spid="8208"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03A3378F-C6CD-9A4D-4E46-EB80BE62F649}"/>
              </a:ext>
            </a:extLst>
          </p:cNvPr>
          <p:cNvSpPr>
            <a:spLocks noGrp="1" noChangeArrowheads="1"/>
          </p:cNvSpPr>
          <p:nvPr>
            <p:ph type="title" idx="4294967295"/>
          </p:nvPr>
        </p:nvSpPr>
        <p:spPr>
          <a:xfrm>
            <a:off x="0" y="155575"/>
            <a:ext cx="5292725" cy="609600"/>
          </a:xfrm>
        </p:spPr>
        <p:txBody>
          <a:bodyPr/>
          <a:lstStyle/>
          <a:p>
            <a:pPr algn="l" eaLnBrk="1" hangingPunct="1"/>
            <a:r>
              <a:rPr lang="zh-CN" altLang="en-US" sz="3200" b="1">
                <a:solidFill>
                  <a:schemeClr val="accent2"/>
                </a:solidFill>
                <a:ea typeface="楷体_GB2312" pitchFamily="49" charset="-122"/>
              </a:rPr>
              <a:t>四、幂级数的性质</a:t>
            </a:r>
          </a:p>
        </p:txBody>
      </p:sp>
      <p:sp>
        <p:nvSpPr>
          <p:cNvPr id="21" name="Rectangle 2">
            <a:extLst>
              <a:ext uri="{FF2B5EF4-FFF2-40B4-BE49-F238E27FC236}">
                <a16:creationId xmlns:a16="http://schemas.microsoft.com/office/drawing/2014/main" id="{391C3C83-6D49-8FA7-ACB8-D744151ED749}"/>
              </a:ext>
            </a:extLst>
          </p:cNvPr>
          <p:cNvSpPr txBox="1">
            <a:spLocks noChangeArrowheads="1"/>
          </p:cNvSpPr>
          <p:nvPr/>
        </p:nvSpPr>
        <p:spPr bwMode="auto">
          <a:xfrm>
            <a:off x="457200" y="776288"/>
            <a:ext cx="8027988" cy="609600"/>
          </a:xfrm>
          <a:prstGeom prst="rect">
            <a:avLst/>
          </a:prstGeom>
          <a:noFill/>
          <a:ln w="9525">
            <a:noFill/>
            <a:miter lim="800000"/>
            <a:headEnd/>
            <a:tailEnd/>
          </a:ln>
        </p:spPr>
        <p:txBody>
          <a:bodyPr anchor="ctr"/>
          <a:lstStyle/>
          <a:p>
            <a:pPr eaLnBrk="1" hangingPunct="1">
              <a:defRPr/>
            </a:pPr>
            <a:r>
              <a:rPr lang="zh-CN" altLang="en-US" sz="3200" b="1" kern="0" dirty="0">
                <a:solidFill>
                  <a:srgbClr val="333399"/>
                </a:solidFill>
                <a:latin typeface="Arial"/>
                <a:ea typeface="楷体_GB2312" pitchFamily="49" charset="-122"/>
              </a:rPr>
              <a:t>（一）函数项级数的一致收敛性及判别法</a:t>
            </a:r>
          </a:p>
        </p:txBody>
      </p:sp>
      <p:sp>
        <p:nvSpPr>
          <p:cNvPr id="6" name="Text Box 11">
            <a:extLst>
              <a:ext uri="{FF2B5EF4-FFF2-40B4-BE49-F238E27FC236}">
                <a16:creationId xmlns:a16="http://schemas.microsoft.com/office/drawing/2014/main" id="{03E2C640-C563-32AD-D452-95579C1B2C5E}"/>
              </a:ext>
            </a:extLst>
          </p:cNvPr>
          <p:cNvSpPr txBox="1">
            <a:spLocks noChangeArrowheads="1"/>
          </p:cNvSpPr>
          <p:nvPr/>
        </p:nvSpPr>
        <p:spPr bwMode="auto">
          <a:xfrm>
            <a:off x="1012825" y="2905125"/>
            <a:ext cx="990600" cy="5191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rgbClr val="FF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800">
                <a:ea typeface="黑体" panose="02010609060101010101" pitchFamily="49" charset="-122"/>
              </a:rPr>
              <a:t>解</a:t>
            </a:r>
            <a:endParaRPr lang="zh-CN" altLang="en-US" sz="1800">
              <a:ea typeface="黑体" panose="02010609060101010101" pitchFamily="49" charset="-122"/>
            </a:endParaRPr>
          </a:p>
        </p:txBody>
      </p:sp>
      <p:graphicFrame>
        <p:nvGraphicFramePr>
          <p:cNvPr id="7" name="Object 14">
            <a:extLst>
              <a:ext uri="{FF2B5EF4-FFF2-40B4-BE49-F238E27FC236}">
                <a16:creationId xmlns:a16="http://schemas.microsoft.com/office/drawing/2014/main" id="{C7D52B7C-CB67-279A-003A-4BE9DB487E04}"/>
              </a:ext>
            </a:extLst>
          </p:cNvPr>
          <p:cNvGraphicFramePr>
            <a:graphicFrameLocks noChangeAspect="1"/>
          </p:cNvGraphicFramePr>
          <p:nvPr/>
        </p:nvGraphicFramePr>
        <p:xfrm>
          <a:off x="2438400" y="2767013"/>
          <a:ext cx="1836738" cy="563562"/>
        </p:xfrm>
        <a:graphic>
          <a:graphicData uri="http://schemas.openxmlformats.org/presentationml/2006/ole">
            <mc:AlternateContent xmlns:mc="http://schemas.openxmlformats.org/markup-compatibility/2006">
              <mc:Choice xmlns:v="urn:schemas-microsoft-com:vml" Requires="v">
                <p:oleObj name="Equation" r:id="rId2" imgW="787400" imgH="241300" progId="Equation.DSMT4">
                  <p:embed/>
                </p:oleObj>
              </mc:Choice>
              <mc:Fallback>
                <p:oleObj name="Equation" r:id="rId2" imgW="787400" imgH="241300" progId="Equation.DSMT4">
                  <p:embed/>
                  <p:pic>
                    <p:nvPicPr>
                      <p:cNvPr id="7" name="Object 14">
                        <a:extLst>
                          <a:ext uri="{FF2B5EF4-FFF2-40B4-BE49-F238E27FC236}">
                            <a16:creationId xmlns:a16="http://schemas.microsoft.com/office/drawing/2014/main" id="{C7D52B7C-CB67-279A-003A-4BE9DB487E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38400" y="2767013"/>
                        <a:ext cx="1836738" cy="563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 name="Text Box 15">
            <a:extLst>
              <a:ext uri="{FF2B5EF4-FFF2-40B4-BE49-F238E27FC236}">
                <a16:creationId xmlns:a16="http://schemas.microsoft.com/office/drawing/2014/main" id="{546AA04F-9568-05D8-6F8A-294052F50E4E}"/>
              </a:ext>
            </a:extLst>
          </p:cNvPr>
          <p:cNvSpPr txBox="1">
            <a:spLocks noChangeArrowheads="1"/>
          </p:cNvSpPr>
          <p:nvPr/>
        </p:nvSpPr>
        <p:spPr bwMode="auto">
          <a:xfrm>
            <a:off x="4470400" y="2809875"/>
            <a:ext cx="2438400" cy="5191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rgbClr val="FF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800"/>
              <a:t>得和函数：</a:t>
            </a:r>
          </a:p>
        </p:txBody>
      </p:sp>
      <p:sp>
        <p:nvSpPr>
          <p:cNvPr id="9" name="Text Box 17">
            <a:extLst>
              <a:ext uri="{FF2B5EF4-FFF2-40B4-BE49-F238E27FC236}">
                <a16:creationId xmlns:a16="http://schemas.microsoft.com/office/drawing/2014/main" id="{153DB8EB-019A-4372-3CBE-03AB0D0B28F0}"/>
              </a:ext>
            </a:extLst>
          </p:cNvPr>
          <p:cNvSpPr txBox="1">
            <a:spLocks noChangeArrowheads="1"/>
          </p:cNvSpPr>
          <p:nvPr/>
        </p:nvSpPr>
        <p:spPr bwMode="auto">
          <a:xfrm>
            <a:off x="2122488" y="5392738"/>
            <a:ext cx="6248400" cy="5222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rgbClr val="FF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800">
                <a:solidFill>
                  <a:srgbClr val="0070C0"/>
                </a:solidFill>
              </a:rPr>
              <a:t>注意到该级数每一项都在</a:t>
            </a:r>
            <a:r>
              <a:rPr lang="en-US" altLang="zh-CN" sz="2800">
                <a:solidFill>
                  <a:srgbClr val="0070C0"/>
                </a:solidFill>
              </a:rPr>
              <a:t>[0,1]</a:t>
            </a:r>
            <a:r>
              <a:rPr lang="zh-CN" altLang="en-US" sz="2800">
                <a:solidFill>
                  <a:srgbClr val="0070C0"/>
                </a:solidFill>
              </a:rPr>
              <a:t>是连续的</a:t>
            </a:r>
          </a:p>
        </p:txBody>
      </p:sp>
      <p:graphicFrame>
        <p:nvGraphicFramePr>
          <p:cNvPr id="10" name="Object 21">
            <a:extLst>
              <a:ext uri="{FF2B5EF4-FFF2-40B4-BE49-F238E27FC236}">
                <a16:creationId xmlns:a16="http://schemas.microsoft.com/office/drawing/2014/main" id="{F09EF055-01DD-0C91-B2A3-EF5EE06C8CDC}"/>
              </a:ext>
            </a:extLst>
          </p:cNvPr>
          <p:cNvGraphicFramePr>
            <a:graphicFrameLocks noChangeAspect="1"/>
          </p:cNvGraphicFramePr>
          <p:nvPr/>
        </p:nvGraphicFramePr>
        <p:xfrm>
          <a:off x="2292350" y="3452813"/>
          <a:ext cx="4659313" cy="1100137"/>
        </p:xfrm>
        <a:graphic>
          <a:graphicData uri="http://schemas.openxmlformats.org/presentationml/2006/ole">
            <mc:AlternateContent xmlns:mc="http://schemas.openxmlformats.org/markup-compatibility/2006">
              <mc:Choice xmlns:v="urn:schemas-microsoft-com:vml" Requires="v">
                <p:oleObj name="Equation" r:id="rId4" imgW="2094591" imgH="495085" progId="Equation.DSMT4">
                  <p:embed/>
                </p:oleObj>
              </mc:Choice>
              <mc:Fallback>
                <p:oleObj name="Equation" r:id="rId4" imgW="2094591" imgH="495085" progId="Equation.DSMT4">
                  <p:embed/>
                  <p:pic>
                    <p:nvPicPr>
                      <p:cNvPr id="10" name="Object 21">
                        <a:extLst>
                          <a:ext uri="{FF2B5EF4-FFF2-40B4-BE49-F238E27FC236}">
                            <a16:creationId xmlns:a16="http://schemas.microsoft.com/office/drawing/2014/main" id="{F09EF055-01DD-0C91-B2A3-EF5EE06C8CD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92350" y="3452813"/>
                        <a:ext cx="4659313" cy="1100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 name="Object 22">
            <a:extLst>
              <a:ext uri="{FF2B5EF4-FFF2-40B4-BE49-F238E27FC236}">
                <a16:creationId xmlns:a16="http://schemas.microsoft.com/office/drawing/2014/main" id="{B831F3DF-C2AF-BB7A-6946-6D713BF3FE05}"/>
              </a:ext>
            </a:extLst>
          </p:cNvPr>
          <p:cNvGraphicFramePr>
            <a:graphicFrameLocks noChangeAspect="1"/>
          </p:cNvGraphicFramePr>
          <p:nvPr/>
        </p:nvGraphicFramePr>
        <p:xfrm>
          <a:off x="2260600" y="4708525"/>
          <a:ext cx="4114800" cy="430213"/>
        </p:xfrm>
        <a:graphic>
          <a:graphicData uri="http://schemas.openxmlformats.org/presentationml/2006/ole">
            <mc:AlternateContent xmlns:mc="http://schemas.openxmlformats.org/markup-compatibility/2006">
              <mc:Choice xmlns:v="urn:schemas-microsoft-com:vml" Requires="v">
                <p:oleObj name="公式" r:id="rId6" imgW="4114800" imgH="431800" progId="Equation.3">
                  <p:embed/>
                </p:oleObj>
              </mc:Choice>
              <mc:Fallback>
                <p:oleObj name="公式" r:id="rId6" imgW="4114800" imgH="431800" progId="Equation.3">
                  <p:embed/>
                  <p:pic>
                    <p:nvPicPr>
                      <p:cNvPr id="11" name="Object 22">
                        <a:extLst>
                          <a:ext uri="{FF2B5EF4-FFF2-40B4-BE49-F238E27FC236}">
                            <a16:creationId xmlns:a16="http://schemas.microsoft.com/office/drawing/2014/main" id="{B831F3DF-C2AF-BB7A-6946-6D713BF3FE0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60600" y="4708525"/>
                        <a:ext cx="4114800" cy="4302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7114" name="Text Box 23">
            <a:extLst>
              <a:ext uri="{FF2B5EF4-FFF2-40B4-BE49-F238E27FC236}">
                <a16:creationId xmlns:a16="http://schemas.microsoft.com/office/drawing/2014/main" id="{B60D6F79-CE0B-606E-35A7-5D697751C917}"/>
              </a:ext>
            </a:extLst>
          </p:cNvPr>
          <p:cNvSpPr txBox="1">
            <a:spLocks noChangeArrowheads="1"/>
          </p:cNvSpPr>
          <p:nvPr/>
        </p:nvSpPr>
        <p:spPr bwMode="auto">
          <a:xfrm>
            <a:off x="369888" y="1606550"/>
            <a:ext cx="1379537" cy="523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rgbClr val="FF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800">
                <a:latin typeface="黑体" panose="02010609060101010101" pitchFamily="49" charset="-122"/>
                <a:ea typeface="黑体" panose="02010609060101010101" pitchFamily="49" charset="-122"/>
              </a:rPr>
              <a:t>前例</a:t>
            </a:r>
            <a:r>
              <a:rPr lang="en-US" altLang="zh-CN" sz="2800">
                <a:latin typeface="黑体" panose="02010609060101010101" pitchFamily="49" charset="-122"/>
                <a:ea typeface="黑体" panose="02010609060101010101" pitchFamily="49" charset="-122"/>
              </a:rPr>
              <a:t>1</a:t>
            </a:r>
            <a:endParaRPr lang="en-US" altLang="zh-CN" sz="1800">
              <a:latin typeface="黑体" panose="02010609060101010101" pitchFamily="49" charset="-122"/>
              <a:ea typeface="黑体" panose="02010609060101010101" pitchFamily="49" charset="-122"/>
            </a:endParaRPr>
          </a:p>
        </p:txBody>
      </p:sp>
      <p:sp>
        <p:nvSpPr>
          <p:cNvPr id="47115" name="Text Box 24">
            <a:extLst>
              <a:ext uri="{FF2B5EF4-FFF2-40B4-BE49-F238E27FC236}">
                <a16:creationId xmlns:a16="http://schemas.microsoft.com/office/drawing/2014/main" id="{882CC692-A015-F0A8-32F3-3C5F0801DD50}"/>
              </a:ext>
            </a:extLst>
          </p:cNvPr>
          <p:cNvSpPr txBox="1">
            <a:spLocks noChangeArrowheads="1"/>
          </p:cNvSpPr>
          <p:nvPr/>
        </p:nvSpPr>
        <p:spPr bwMode="auto">
          <a:xfrm>
            <a:off x="1658938" y="1639888"/>
            <a:ext cx="3048000" cy="5191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rgbClr val="FF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800"/>
              <a:t>求函数项级数</a:t>
            </a:r>
          </a:p>
        </p:txBody>
      </p:sp>
      <p:graphicFrame>
        <p:nvGraphicFramePr>
          <p:cNvPr id="47116" name="Object 25">
            <a:extLst>
              <a:ext uri="{FF2B5EF4-FFF2-40B4-BE49-F238E27FC236}">
                <a16:creationId xmlns:a16="http://schemas.microsoft.com/office/drawing/2014/main" id="{2AFF0F1A-8EA6-C67A-5E0E-2201A660E0E3}"/>
              </a:ext>
            </a:extLst>
          </p:cNvPr>
          <p:cNvGraphicFramePr>
            <a:graphicFrameLocks noChangeAspect="1"/>
          </p:cNvGraphicFramePr>
          <p:nvPr/>
        </p:nvGraphicFramePr>
        <p:xfrm>
          <a:off x="696913" y="2190750"/>
          <a:ext cx="6465887" cy="442913"/>
        </p:xfrm>
        <a:graphic>
          <a:graphicData uri="http://schemas.openxmlformats.org/presentationml/2006/ole">
            <mc:AlternateContent xmlns:mc="http://schemas.openxmlformats.org/markup-compatibility/2006">
              <mc:Choice xmlns:v="urn:schemas-microsoft-com:vml" Requires="v">
                <p:oleObj name="Equation" r:id="rId8" imgW="6464300" imgH="444500" progId="Equation.DSMT4">
                  <p:embed/>
                </p:oleObj>
              </mc:Choice>
              <mc:Fallback>
                <p:oleObj name="Equation" r:id="rId8" imgW="6464300" imgH="444500" progId="Equation.DSMT4">
                  <p:embed/>
                  <p:pic>
                    <p:nvPicPr>
                      <p:cNvPr id="47116" name="Object 25">
                        <a:extLst>
                          <a:ext uri="{FF2B5EF4-FFF2-40B4-BE49-F238E27FC236}">
                            <a16:creationId xmlns:a16="http://schemas.microsoft.com/office/drawing/2014/main" id="{2AFF0F1A-8EA6-C67A-5E0E-2201A660E0E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96913" y="2190750"/>
                        <a:ext cx="6465887" cy="442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7117" name="Text Box 26">
            <a:extLst>
              <a:ext uri="{FF2B5EF4-FFF2-40B4-BE49-F238E27FC236}">
                <a16:creationId xmlns:a16="http://schemas.microsoft.com/office/drawing/2014/main" id="{A8D5FDA3-233C-FCFE-9FC5-BAEF1144476D}"/>
              </a:ext>
            </a:extLst>
          </p:cNvPr>
          <p:cNvSpPr txBox="1">
            <a:spLocks noChangeArrowheads="1"/>
          </p:cNvSpPr>
          <p:nvPr/>
        </p:nvSpPr>
        <p:spPr bwMode="auto">
          <a:xfrm>
            <a:off x="7162800" y="2119313"/>
            <a:ext cx="4659313" cy="5222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rgbClr val="FF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800"/>
              <a:t>的和函数，判断其连续性．</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iterate type="lt">
                                    <p:tmPct val="100000"/>
                                  </p:iterate>
                                  <p:childTnLst>
                                    <p:set>
                                      <p:cBhvr>
                                        <p:cTn id="11" dur="1" fill="hold">
                                          <p:stCondLst>
                                            <p:cond delay="0"/>
                                          </p:stCondLst>
                                        </p:cTn>
                                        <p:tgtEl>
                                          <p:spTgt spid="9"/>
                                        </p:tgtEl>
                                        <p:attrNameLst>
                                          <p:attrName>style.visibility</p:attrName>
                                        </p:attrNameLst>
                                      </p:cBhvr>
                                      <p:to>
                                        <p:strVal val="visible"/>
                                      </p:to>
                                    </p:set>
                                    <p:animEffect transition="in" filter="wipe(left)">
                                      <p:cBhvr>
                                        <p:cTn id="12" dur="75"/>
                                        <p:tgtEl>
                                          <p:spTgt spid="9"/>
                                        </p:tgtEl>
                                      </p:cBhvr>
                                    </p:animEffect>
                                  </p:childTnLst>
                                </p:cTn>
                              </p:par>
                            </p:childTnLst>
                          </p:cTn>
                        </p:par>
                        <p:par>
                          <p:cTn id="13" fill="hold" nodeType="afterGroup">
                            <p:stCondLst>
                              <p:cond delay="1500"/>
                            </p:stCondLst>
                            <p:childTnLst>
                              <p:par>
                                <p:cTn id="14" presetID="22" presetClass="entr" presetSubtype="8" fill="hold" nodeType="after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ipe(left)">
                                      <p:cBhvr>
                                        <p:cTn id="16" dur="500"/>
                                        <p:tgtEl>
                                          <p:spTgt spid="7"/>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8" fill="hold" grpId="0" nodeType="clickEffect">
                                  <p:stCondLst>
                                    <p:cond delay="0"/>
                                  </p:stCondLst>
                                  <p:iterate type="lt">
                                    <p:tmPct val="100000"/>
                                  </p:iterate>
                                  <p:childTnLst>
                                    <p:set>
                                      <p:cBhvr>
                                        <p:cTn id="20" dur="1" fill="hold">
                                          <p:stCondLst>
                                            <p:cond delay="0"/>
                                          </p:stCondLst>
                                        </p:cTn>
                                        <p:tgtEl>
                                          <p:spTgt spid="8"/>
                                        </p:tgtEl>
                                        <p:attrNameLst>
                                          <p:attrName>style.visibility</p:attrName>
                                        </p:attrNameLst>
                                      </p:cBhvr>
                                      <p:to>
                                        <p:strVal val="visible"/>
                                      </p:to>
                                    </p:set>
                                    <p:animEffect transition="in" filter="wipe(left)">
                                      <p:cBhvr>
                                        <p:cTn id="21" dur="75"/>
                                        <p:tgtEl>
                                          <p:spTgt spid="8"/>
                                        </p:tgtEl>
                                      </p:cBhvr>
                                    </p:animEffect>
                                  </p:childTnLst>
                                </p:cTn>
                              </p:par>
                            </p:childTnLst>
                          </p:cTn>
                        </p:par>
                        <p:par>
                          <p:cTn id="22" fill="hold" nodeType="afterGroup">
                            <p:stCondLst>
                              <p:cond delay="375"/>
                            </p:stCondLst>
                            <p:childTnLst>
                              <p:par>
                                <p:cTn id="23" presetID="22" presetClass="entr" presetSubtype="8" fill="hold" nodeType="after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wipe(left)">
                                      <p:cBhvr>
                                        <p:cTn id="25" dur="500"/>
                                        <p:tgtEl>
                                          <p:spTgt spid="10"/>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22" presetClass="entr" presetSubtype="8" fill="hold" nodeType="click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wipe(left)">
                                      <p:cBhvr>
                                        <p:cTn id="3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utoUpdateAnimBg="0"/>
      <p:bldP spid="8" grpId="0" autoUpdateAnimBg="0"/>
      <p:bldP spid="9" grpId="0" autoUpdateAnimBg="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130" name="Group 22">
            <a:extLst>
              <a:ext uri="{FF2B5EF4-FFF2-40B4-BE49-F238E27FC236}">
                <a16:creationId xmlns:a16="http://schemas.microsoft.com/office/drawing/2014/main" id="{53C1DAB7-C653-A512-87B2-58984C6A8F3B}"/>
              </a:ext>
            </a:extLst>
          </p:cNvPr>
          <p:cNvGrpSpPr>
            <a:grpSpLocks/>
          </p:cNvGrpSpPr>
          <p:nvPr/>
        </p:nvGrpSpPr>
        <p:grpSpPr bwMode="auto">
          <a:xfrm>
            <a:off x="8023225" y="555625"/>
            <a:ext cx="3313113" cy="2530475"/>
            <a:chOff x="1753" y="768"/>
            <a:chExt cx="2087" cy="1594"/>
          </a:xfrm>
        </p:grpSpPr>
        <p:sp>
          <p:nvSpPr>
            <p:cNvPr id="48147" name="Line 2">
              <a:extLst>
                <a:ext uri="{FF2B5EF4-FFF2-40B4-BE49-F238E27FC236}">
                  <a16:creationId xmlns:a16="http://schemas.microsoft.com/office/drawing/2014/main" id="{E734B054-7258-7642-D0B4-D6D24798C9E1}"/>
                </a:ext>
              </a:extLst>
            </p:cNvPr>
            <p:cNvSpPr>
              <a:spLocks noChangeShapeType="1"/>
            </p:cNvSpPr>
            <p:nvPr/>
          </p:nvSpPr>
          <p:spPr bwMode="auto">
            <a:xfrm>
              <a:off x="1968" y="849"/>
              <a:ext cx="0" cy="1296"/>
            </a:xfrm>
            <a:prstGeom prst="line">
              <a:avLst/>
            </a:prstGeom>
            <a:noFill/>
            <a:ln w="28575">
              <a:solidFill>
                <a:schemeClr val="tx1"/>
              </a:solidFill>
              <a:round/>
              <a:headEnd type="triangle" w="sm" len="lg"/>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8148" name="Line 3">
              <a:extLst>
                <a:ext uri="{FF2B5EF4-FFF2-40B4-BE49-F238E27FC236}">
                  <a16:creationId xmlns:a16="http://schemas.microsoft.com/office/drawing/2014/main" id="{52A02D37-1553-ADA7-9BCA-21361E67743F}"/>
                </a:ext>
              </a:extLst>
            </p:cNvPr>
            <p:cNvSpPr>
              <a:spLocks noChangeShapeType="1"/>
            </p:cNvSpPr>
            <p:nvPr/>
          </p:nvSpPr>
          <p:spPr bwMode="auto">
            <a:xfrm rot="5415998">
              <a:off x="2904" y="1212"/>
              <a:ext cx="0" cy="1872"/>
            </a:xfrm>
            <a:prstGeom prst="line">
              <a:avLst/>
            </a:prstGeom>
            <a:noFill/>
            <a:ln w="28575">
              <a:solidFill>
                <a:schemeClr val="tx1"/>
              </a:solidFill>
              <a:round/>
              <a:headEnd type="triangle" w="sm" len="lg"/>
              <a:tailEnd/>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48149" name="Object 4">
              <a:extLst>
                <a:ext uri="{FF2B5EF4-FFF2-40B4-BE49-F238E27FC236}">
                  <a16:creationId xmlns:a16="http://schemas.microsoft.com/office/drawing/2014/main" id="{2BC78CA5-EEA5-4E9B-99D7-E4EB664AC02A}"/>
                </a:ext>
              </a:extLst>
            </p:cNvPr>
            <p:cNvGraphicFramePr>
              <a:graphicFrameLocks noChangeAspect="1"/>
            </p:cNvGraphicFramePr>
            <p:nvPr/>
          </p:nvGraphicFramePr>
          <p:xfrm>
            <a:off x="1776" y="2130"/>
            <a:ext cx="144" cy="159"/>
          </p:xfrm>
          <a:graphic>
            <a:graphicData uri="http://schemas.openxmlformats.org/presentationml/2006/ole">
              <mc:AlternateContent xmlns:mc="http://schemas.openxmlformats.org/markup-compatibility/2006">
                <mc:Choice xmlns:v="urn:schemas-microsoft-com:vml" Requires="v">
                  <p:oleObj name="公式" r:id="rId2" imgW="228501" imgH="253890" progId="Equation.3">
                    <p:embed/>
                  </p:oleObj>
                </mc:Choice>
                <mc:Fallback>
                  <p:oleObj name="公式" r:id="rId2" imgW="228501" imgH="253890" progId="Equation.3">
                    <p:embed/>
                    <p:pic>
                      <p:nvPicPr>
                        <p:cNvPr id="48149" name="Object 4">
                          <a:extLst>
                            <a:ext uri="{FF2B5EF4-FFF2-40B4-BE49-F238E27FC236}">
                              <a16:creationId xmlns:a16="http://schemas.microsoft.com/office/drawing/2014/main" id="{2BC78CA5-EEA5-4E9B-99D7-E4EB664AC0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6" y="2130"/>
                          <a:ext cx="144" cy="1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8150" name="Object 5">
              <a:extLst>
                <a:ext uri="{FF2B5EF4-FFF2-40B4-BE49-F238E27FC236}">
                  <a16:creationId xmlns:a16="http://schemas.microsoft.com/office/drawing/2014/main" id="{31DBF940-9CE3-E2F3-962E-97CE4A078738}"/>
                </a:ext>
              </a:extLst>
            </p:cNvPr>
            <p:cNvGraphicFramePr>
              <a:graphicFrameLocks noChangeAspect="1"/>
            </p:cNvGraphicFramePr>
            <p:nvPr/>
          </p:nvGraphicFramePr>
          <p:xfrm>
            <a:off x="3673" y="2193"/>
            <a:ext cx="167" cy="159"/>
          </p:xfrm>
          <a:graphic>
            <a:graphicData uri="http://schemas.openxmlformats.org/presentationml/2006/ole">
              <mc:AlternateContent xmlns:mc="http://schemas.openxmlformats.org/markup-compatibility/2006">
                <mc:Choice xmlns:v="urn:schemas-microsoft-com:vml" Requires="v">
                  <p:oleObj name="公式" r:id="rId4" imgW="266469" imgH="253780" progId="Equation.3">
                    <p:embed/>
                  </p:oleObj>
                </mc:Choice>
                <mc:Fallback>
                  <p:oleObj name="公式" r:id="rId4" imgW="266469" imgH="253780" progId="Equation.3">
                    <p:embed/>
                    <p:pic>
                      <p:nvPicPr>
                        <p:cNvPr id="48150" name="Object 5">
                          <a:extLst>
                            <a:ext uri="{FF2B5EF4-FFF2-40B4-BE49-F238E27FC236}">
                              <a16:creationId xmlns:a16="http://schemas.microsoft.com/office/drawing/2014/main" id="{31DBF940-9CE3-E2F3-962E-97CE4A07873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73" y="2193"/>
                          <a:ext cx="167" cy="1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8151" name="Object 6">
              <a:extLst>
                <a:ext uri="{FF2B5EF4-FFF2-40B4-BE49-F238E27FC236}">
                  <a16:creationId xmlns:a16="http://schemas.microsoft.com/office/drawing/2014/main" id="{8F2E6D40-3FB5-DF49-D032-542C4B796436}"/>
                </a:ext>
              </a:extLst>
            </p:cNvPr>
            <p:cNvGraphicFramePr>
              <a:graphicFrameLocks noChangeAspect="1"/>
            </p:cNvGraphicFramePr>
            <p:nvPr/>
          </p:nvGraphicFramePr>
          <p:xfrm>
            <a:off x="1753" y="881"/>
            <a:ext cx="167" cy="208"/>
          </p:xfrm>
          <a:graphic>
            <a:graphicData uri="http://schemas.openxmlformats.org/presentationml/2006/ole">
              <mc:AlternateContent xmlns:mc="http://schemas.openxmlformats.org/markup-compatibility/2006">
                <mc:Choice xmlns:v="urn:schemas-microsoft-com:vml" Requires="v">
                  <p:oleObj name="公式" r:id="rId6" imgW="266584" imgH="330057" progId="Equation.3">
                    <p:embed/>
                  </p:oleObj>
                </mc:Choice>
                <mc:Fallback>
                  <p:oleObj name="公式" r:id="rId6" imgW="266584" imgH="330057" progId="Equation.3">
                    <p:embed/>
                    <p:pic>
                      <p:nvPicPr>
                        <p:cNvPr id="48151" name="Object 6">
                          <a:extLst>
                            <a:ext uri="{FF2B5EF4-FFF2-40B4-BE49-F238E27FC236}">
                              <a16:creationId xmlns:a16="http://schemas.microsoft.com/office/drawing/2014/main" id="{8F2E6D40-3FB5-DF49-D032-542C4B79643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53" y="881"/>
                          <a:ext cx="167" cy="2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8152" name="Line 7">
              <a:extLst>
                <a:ext uri="{FF2B5EF4-FFF2-40B4-BE49-F238E27FC236}">
                  <a16:creationId xmlns:a16="http://schemas.microsoft.com/office/drawing/2014/main" id="{86224746-403D-9F9B-71C3-86DFEFFAE219}"/>
                </a:ext>
              </a:extLst>
            </p:cNvPr>
            <p:cNvSpPr>
              <a:spLocks noChangeShapeType="1"/>
            </p:cNvSpPr>
            <p:nvPr/>
          </p:nvSpPr>
          <p:spPr bwMode="auto">
            <a:xfrm rot="-1195">
              <a:off x="3167" y="945"/>
              <a:ext cx="1" cy="12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8153" name="Line 8">
              <a:extLst>
                <a:ext uri="{FF2B5EF4-FFF2-40B4-BE49-F238E27FC236}">
                  <a16:creationId xmlns:a16="http://schemas.microsoft.com/office/drawing/2014/main" id="{597502CF-6F6C-16AE-B51B-8A064E50BD96}"/>
                </a:ext>
              </a:extLst>
            </p:cNvPr>
            <p:cNvSpPr>
              <a:spLocks noChangeShapeType="1"/>
            </p:cNvSpPr>
            <p:nvPr/>
          </p:nvSpPr>
          <p:spPr bwMode="auto">
            <a:xfrm flipV="1">
              <a:off x="1968" y="945"/>
              <a:ext cx="1200" cy="1200"/>
            </a:xfrm>
            <a:prstGeom prst="line">
              <a:avLst/>
            </a:prstGeom>
            <a:noFill/>
            <a:ln w="349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8154" name="Freeform 9">
              <a:extLst>
                <a:ext uri="{FF2B5EF4-FFF2-40B4-BE49-F238E27FC236}">
                  <a16:creationId xmlns:a16="http://schemas.microsoft.com/office/drawing/2014/main" id="{EC3E18E1-E2DD-452E-A3A5-7F0BA50B4CBA}"/>
                </a:ext>
              </a:extLst>
            </p:cNvPr>
            <p:cNvSpPr>
              <a:spLocks/>
            </p:cNvSpPr>
            <p:nvPr/>
          </p:nvSpPr>
          <p:spPr bwMode="auto">
            <a:xfrm>
              <a:off x="1968" y="945"/>
              <a:ext cx="1200" cy="1200"/>
            </a:xfrm>
            <a:custGeom>
              <a:avLst/>
              <a:gdLst>
                <a:gd name="T0" fmla="*/ 0 w 1200"/>
                <a:gd name="T1" fmla="*/ 1200 h 1200"/>
                <a:gd name="T2" fmla="*/ 768 w 1200"/>
                <a:gd name="T3" fmla="*/ 768 h 1200"/>
                <a:gd name="T4" fmla="*/ 1200 w 1200"/>
                <a:gd name="T5" fmla="*/ 0 h 1200"/>
                <a:gd name="T6" fmla="*/ 0 60000 65536"/>
                <a:gd name="T7" fmla="*/ 0 60000 65536"/>
                <a:gd name="T8" fmla="*/ 0 60000 65536"/>
              </a:gdLst>
              <a:ahLst/>
              <a:cxnLst>
                <a:cxn ang="T6">
                  <a:pos x="T0" y="T1"/>
                </a:cxn>
                <a:cxn ang="T7">
                  <a:pos x="T2" y="T3"/>
                </a:cxn>
                <a:cxn ang="T8">
                  <a:pos x="T4" y="T5"/>
                </a:cxn>
              </a:cxnLst>
              <a:rect l="0" t="0" r="r" b="b"/>
              <a:pathLst>
                <a:path w="1200" h="1200">
                  <a:moveTo>
                    <a:pt x="0" y="1200"/>
                  </a:moveTo>
                  <a:cubicBezTo>
                    <a:pt x="284" y="1084"/>
                    <a:pt x="568" y="968"/>
                    <a:pt x="768" y="768"/>
                  </a:cubicBezTo>
                  <a:cubicBezTo>
                    <a:pt x="968" y="568"/>
                    <a:pt x="1128" y="128"/>
                    <a:pt x="1200" y="0"/>
                  </a:cubicBezTo>
                </a:path>
              </a:pathLst>
            </a:custGeom>
            <a:noFill/>
            <a:ln w="34925" cap="flat" cmpd="sng">
              <a:solidFill>
                <a:srgbClr val="FF0000"/>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Lst>
          </p:spPr>
          <p:txBody>
            <a:bodyPr wrap="none" anchor="ctr"/>
            <a:lstStyle/>
            <a:p>
              <a:endParaRPr lang="zh-CN" altLang="en-US"/>
            </a:p>
          </p:txBody>
        </p:sp>
        <p:sp>
          <p:nvSpPr>
            <p:cNvPr id="48155" name="Freeform 10">
              <a:extLst>
                <a:ext uri="{FF2B5EF4-FFF2-40B4-BE49-F238E27FC236}">
                  <a16:creationId xmlns:a16="http://schemas.microsoft.com/office/drawing/2014/main" id="{1F22AA88-C4E8-014D-B295-7ACF8B3DBAE7}"/>
                </a:ext>
              </a:extLst>
            </p:cNvPr>
            <p:cNvSpPr>
              <a:spLocks/>
            </p:cNvSpPr>
            <p:nvPr/>
          </p:nvSpPr>
          <p:spPr bwMode="auto">
            <a:xfrm>
              <a:off x="1968" y="945"/>
              <a:ext cx="1200" cy="1200"/>
            </a:xfrm>
            <a:custGeom>
              <a:avLst/>
              <a:gdLst>
                <a:gd name="T0" fmla="*/ 0 w 1200"/>
                <a:gd name="T1" fmla="*/ 1200 h 1200"/>
                <a:gd name="T2" fmla="*/ 864 w 1200"/>
                <a:gd name="T3" fmla="*/ 864 h 1200"/>
                <a:gd name="T4" fmla="*/ 1200 w 1200"/>
                <a:gd name="T5" fmla="*/ 0 h 1200"/>
                <a:gd name="T6" fmla="*/ 0 60000 65536"/>
                <a:gd name="T7" fmla="*/ 0 60000 65536"/>
                <a:gd name="T8" fmla="*/ 0 60000 65536"/>
              </a:gdLst>
              <a:ahLst/>
              <a:cxnLst>
                <a:cxn ang="T6">
                  <a:pos x="T0" y="T1"/>
                </a:cxn>
                <a:cxn ang="T7">
                  <a:pos x="T2" y="T3"/>
                </a:cxn>
                <a:cxn ang="T8">
                  <a:pos x="T4" y="T5"/>
                </a:cxn>
              </a:cxnLst>
              <a:rect l="0" t="0" r="r" b="b"/>
              <a:pathLst>
                <a:path w="1200" h="1200">
                  <a:moveTo>
                    <a:pt x="0" y="1200"/>
                  </a:moveTo>
                  <a:cubicBezTo>
                    <a:pt x="332" y="1132"/>
                    <a:pt x="664" y="1064"/>
                    <a:pt x="864" y="864"/>
                  </a:cubicBezTo>
                  <a:cubicBezTo>
                    <a:pt x="1064" y="664"/>
                    <a:pt x="1132" y="332"/>
                    <a:pt x="1200" y="0"/>
                  </a:cubicBezTo>
                </a:path>
              </a:pathLst>
            </a:custGeom>
            <a:noFill/>
            <a:ln w="34925" cap="flat" cmpd="sng">
              <a:solidFill>
                <a:srgbClr val="008000"/>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Lst>
          </p:spPr>
          <p:txBody>
            <a:bodyPr wrap="none" anchor="ctr"/>
            <a:lstStyle/>
            <a:p>
              <a:endParaRPr lang="zh-CN" altLang="en-US"/>
            </a:p>
          </p:txBody>
        </p:sp>
        <p:sp>
          <p:nvSpPr>
            <p:cNvPr id="48156" name="Freeform 11">
              <a:extLst>
                <a:ext uri="{FF2B5EF4-FFF2-40B4-BE49-F238E27FC236}">
                  <a16:creationId xmlns:a16="http://schemas.microsoft.com/office/drawing/2014/main" id="{607AE0AC-BFB5-0AA0-1CE2-42D15D5FDC96}"/>
                </a:ext>
              </a:extLst>
            </p:cNvPr>
            <p:cNvSpPr>
              <a:spLocks/>
            </p:cNvSpPr>
            <p:nvPr/>
          </p:nvSpPr>
          <p:spPr bwMode="auto">
            <a:xfrm>
              <a:off x="1968" y="945"/>
              <a:ext cx="1208" cy="1208"/>
            </a:xfrm>
            <a:custGeom>
              <a:avLst/>
              <a:gdLst>
                <a:gd name="T0" fmla="*/ 0 w 1208"/>
                <a:gd name="T1" fmla="*/ 1200 h 1208"/>
                <a:gd name="T2" fmla="*/ 1008 w 1208"/>
                <a:gd name="T3" fmla="*/ 1008 h 1208"/>
                <a:gd name="T4" fmla="*/ 1200 w 1208"/>
                <a:gd name="T5" fmla="*/ 0 h 1208"/>
                <a:gd name="T6" fmla="*/ 0 60000 65536"/>
                <a:gd name="T7" fmla="*/ 0 60000 65536"/>
                <a:gd name="T8" fmla="*/ 0 60000 65536"/>
              </a:gdLst>
              <a:ahLst/>
              <a:cxnLst>
                <a:cxn ang="T6">
                  <a:pos x="T0" y="T1"/>
                </a:cxn>
                <a:cxn ang="T7">
                  <a:pos x="T2" y="T3"/>
                </a:cxn>
                <a:cxn ang="T8">
                  <a:pos x="T4" y="T5"/>
                </a:cxn>
              </a:cxnLst>
              <a:rect l="0" t="0" r="r" b="b"/>
              <a:pathLst>
                <a:path w="1208" h="1208">
                  <a:moveTo>
                    <a:pt x="0" y="1200"/>
                  </a:moveTo>
                  <a:cubicBezTo>
                    <a:pt x="404" y="1204"/>
                    <a:pt x="808" y="1208"/>
                    <a:pt x="1008" y="1008"/>
                  </a:cubicBezTo>
                  <a:cubicBezTo>
                    <a:pt x="1208" y="808"/>
                    <a:pt x="1204" y="404"/>
                    <a:pt x="1200" y="0"/>
                  </a:cubicBezTo>
                </a:path>
              </a:pathLst>
            </a:custGeom>
            <a:noFill/>
            <a:ln w="34925" cap="flat" cmpd="sng">
              <a:solidFill>
                <a:srgbClr val="333399"/>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Lst>
          </p:spPr>
          <p:txBody>
            <a:bodyPr wrap="none" anchor="ctr"/>
            <a:lstStyle/>
            <a:p>
              <a:endParaRPr lang="zh-CN" altLang="en-US"/>
            </a:p>
          </p:txBody>
        </p:sp>
        <p:sp>
          <p:nvSpPr>
            <p:cNvPr id="48157" name="Freeform 12">
              <a:extLst>
                <a:ext uri="{FF2B5EF4-FFF2-40B4-BE49-F238E27FC236}">
                  <a16:creationId xmlns:a16="http://schemas.microsoft.com/office/drawing/2014/main" id="{39F8AD71-2D23-F1F5-7126-97F44F821DC8}"/>
                </a:ext>
              </a:extLst>
            </p:cNvPr>
            <p:cNvSpPr>
              <a:spLocks/>
            </p:cNvSpPr>
            <p:nvPr/>
          </p:nvSpPr>
          <p:spPr bwMode="auto">
            <a:xfrm>
              <a:off x="1968" y="945"/>
              <a:ext cx="1200" cy="1200"/>
            </a:xfrm>
            <a:custGeom>
              <a:avLst/>
              <a:gdLst>
                <a:gd name="T0" fmla="*/ 0 w 1200"/>
                <a:gd name="T1" fmla="*/ 1200 h 1200"/>
                <a:gd name="T2" fmla="*/ 960 w 1200"/>
                <a:gd name="T3" fmla="*/ 960 h 1200"/>
                <a:gd name="T4" fmla="*/ 1200 w 1200"/>
                <a:gd name="T5" fmla="*/ 0 h 1200"/>
                <a:gd name="T6" fmla="*/ 0 60000 65536"/>
                <a:gd name="T7" fmla="*/ 0 60000 65536"/>
                <a:gd name="T8" fmla="*/ 0 60000 65536"/>
              </a:gdLst>
              <a:ahLst/>
              <a:cxnLst>
                <a:cxn ang="T6">
                  <a:pos x="T0" y="T1"/>
                </a:cxn>
                <a:cxn ang="T7">
                  <a:pos x="T2" y="T3"/>
                </a:cxn>
                <a:cxn ang="T8">
                  <a:pos x="T4" y="T5"/>
                </a:cxn>
              </a:cxnLst>
              <a:rect l="0" t="0" r="r" b="b"/>
              <a:pathLst>
                <a:path w="1200" h="1200">
                  <a:moveTo>
                    <a:pt x="0" y="1200"/>
                  </a:moveTo>
                  <a:cubicBezTo>
                    <a:pt x="380" y="1180"/>
                    <a:pt x="760" y="1160"/>
                    <a:pt x="960" y="960"/>
                  </a:cubicBezTo>
                  <a:cubicBezTo>
                    <a:pt x="1160" y="760"/>
                    <a:pt x="1180" y="380"/>
                    <a:pt x="1200" y="0"/>
                  </a:cubicBezTo>
                </a:path>
              </a:pathLst>
            </a:custGeom>
            <a:noFill/>
            <a:ln w="34925" cap="flat" cmpd="sng">
              <a:solidFill>
                <a:srgbClr val="006699"/>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Lst>
          </p:spPr>
          <p:txBody>
            <a:bodyPr wrap="none" anchor="ctr"/>
            <a:lstStyle/>
            <a:p>
              <a:endParaRPr lang="zh-CN" altLang="en-US"/>
            </a:p>
          </p:txBody>
        </p:sp>
        <p:sp>
          <p:nvSpPr>
            <p:cNvPr id="48158" name="Text Box 13">
              <a:extLst>
                <a:ext uri="{FF2B5EF4-FFF2-40B4-BE49-F238E27FC236}">
                  <a16:creationId xmlns:a16="http://schemas.microsoft.com/office/drawing/2014/main" id="{B46BDF79-D893-BB99-7262-840BF10FC50C}"/>
                </a:ext>
              </a:extLst>
            </p:cNvPr>
            <p:cNvSpPr txBox="1">
              <a:spLocks noChangeArrowheads="1"/>
            </p:cNvSpPr>
            <p:nvPr/>
          </p:nvSpPr>
          <p:spPr bwMode="auto">
            <a:xfrm>
              <a:off x="3120" y="768"/>
              <a:ext cx="528" cy="2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rgbClr val="FF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1800"/>
                <a:t>(1,1)</a:t>
              </a:r>
            </a:p>
          </p:txBody>
        </p:sp>
        <p:graphicFrame>
          <p:nvGraphicFramePr>
            <p:cNvPr id="48159" name="Object 14">
              <a:extLst>
                <a:ext uri="{FF2B5EF4-FFF2-40B4-BE49-F238E27FC236}">
                  <a16:creationId xmlns:a16="http://schemas.microsoft.com/office/drawing/2014/main" id="{DA42F3BF-24BE-CE7F-6206-8F9DD1CACAF5}"/>
                </a:ext>
              </a:extLst>
            </p:cNvPr>
            <p:cNvGraphicFramePr>
              <a:graphicFrameLocks noChangeAspect="1"/>
            </p:cNvGraphicFramePr>
            <p:nvPr/>
          </p:nvGraphicFramePr>
          <p:xfrm>
            <a:off x="2064" y="912"/>
            <a:ext cx="960" cy="211"/>
          </p:xfrm>
          <a:graphic>
            <a:graphicData uri="http://schemas.openxmlformats.org/presentationml/2006/ole">
              <mc:AlternateContent xmlns:mc="http://schemas.openxmlformats.org/markup-compatibility/2006">
                <mc:Choice xmlns:v="urn:schemas-microsoft-com:vml" Requires="v">
                  <p:oleObj name="公式" r:id="rId8" imgW="1905000" imgH="419100" progId="Equation.3">
                    <p:embed/>
                  </p:oleObj>
                </mc:Choice>
                <mc:Fallback>
                  <p:oleObj name="公式" r:id="rId8" imgW="1905000" imgH="419100" progId="Equation.3">
                    <p:embed/>
                    <p:pic>
                      <p:nvPicPr>
                        <p:cNvPr id="48159" name="Object 14">
                          <a:extLst>
                            <a:ext uri="{FF2B5EF4-FFF2-40B4-BE49-F238E27FC236}">
                              <a16:creationId xmlns:a16="http://schemas.microsoft.com/office/drawing/2014/main" id="{DA42F3BF-24BE-CE7F-6206-8F9DD1CACAF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064" y="912"/>
                          <a:ext cx="960" cy="2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8160" name="Object 15">
              <a:extLst>
                <a:ext uri="{FF2B5EF4-FFF2-40B4-BE49-F238E27FC236}">
                  <a16:creationId xmlns:a16="http://schemas.microsoft.com/office/drawing/2014/main" id="{DFCBF0D0-C7FA-C90B-BA51-8135C8209068}"/>
                </a:ext>
              </a:extLst>
            </p:cNvPr>
            <p:cNvGraphicFramePr>
              <a:graphicFrameLocks noChangeAspect="1"/>
            </p:cNvGraphicFramePr>
            <p:nvPr/>
          </p:nvGraphicFramePr>
          <p:xfrm>
            <a:off x="2352" y="1344"/>
            <a:ext cx="272" cy="115"/>
          </p:xfrm>
          <a:graphic>
            <a:graphicData uri="http://schemas.openxmlformats.org/presentationml/2006/ole">
              <mc:AlternateContent xmlns:mc="http://schemas.openxmlformats.org/markup-compatibility/2006">
                <mc:Choice xmlns:v="urn:schemas-microsoft-com:vml" Requires="v">
                  <p:oleObj name="公式" r:id="rId10" imgW="660400" imgH="279400" progId="Equation.3">
                    <p:embed/>
                  </p:oleObj>
                </mc:Choice>
                <mc:Fallback>
                  <p:oleObj name="公式" r:id="rId10" imgW="660400" imgH="279400" progId="Equation.3">
                    <p:embed/>
                    <p:pic>
                      <p:nvPicPr>
                        <p:cNvPr id="48160" name="Object 15">
                          <a:extLst>
                            <a:ext uri="{FF2B5EF4-FFF2-40B4-BE49-F238E27FC236}">
                              <a16:creationId xmlns:a16="http://schemas.microsoft.com/office/drawing/2014/main" id="{DFCBF0D0-C7FA-C90B-BA51-8135C8209068}"/>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352" y="1344"/>
                          <a:ext cx="272" cy="11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8161" name="Object 16">
              <a:extLst>
                <a:ext uri="{FF2B5EF4-FFF2-40B4-BE49-F238E27FC236}">
                  <a16:creationId xmlns:a16="http://schemas.microsoft.com/office/drawing/2014/main" id="{8A814C65-645B-814B-D8EC-02C15A21B9A1}"/>
                </a:ext>
              </a:extLst>
            </p:cNvPr>
            <p:cNvGraphicFramePr>
              <a:graphicFrameLocks noChangeAspect="1"/>
            </p:cNvGraphicFramePr>
            <p:nvPr/>
          </p:nvGraphicFramePr>
          <p:xfrm>
            <a:off x="2544" y="1536"/>
            <a:ext cx="287" cy="115"/>
          </p:xfrm>
          <a:graphic>
            <a:graphicData uri="http://schemas.openxmlformats.org/presentationml/2006/ole">
              <mc:AlternateContent xmlns:mc="http://schemas.openxmlformats.org/markup-compatibility/2006">
                <mc:Choice xmlns:v="urn:schemas-microsoft-com:vml" Requires="v">
                  <p:oleObj name="公式" r:id="rId12" imgW="654210" imgH="235018" progId="Equation.3">
                    <p:embed/>
                  </p:oleObj>
                </mc:Choice>
                <mc:Fallback>
                  <p:oleObj name="公式" r:id="rId12" imgW="654210" imgH="235018" progId="Equation.3">
                    <p:embed/>
                    <p:pic>
                      <p:nvPicPr>
                        <p:cNvPr id="48161" name="Object 16">
                          <a:extLst>
                            <a:ext uri="{FF2B5EF4-FFF2-40B4-BE49-F238E27FC236}">
                              <a16:creationId xmlns:a16="http://schemas.microsoft.com/office/drawing/2014/main" id="{8A814C65-645B-814B-D8EC-02C15A21B9A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544" y="1536"/>
                          <a:ext cx="287" cy="11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8162" name="Object 17">
              <a:extLst>
                <a:ext uri="{FF2B5EF4-FFF2-40B4-BE49-F238E27FC236}">
                  <a16:creationId xmlns:a16="http://schemas.microsoft.com/office/drawing/2014/main" id="{63D9A68E-4929-6502-D2CA-8F4F82470C71}"/>
                </a:ext>
              </a:extLst>
            </p:cNvPr>
            <p:cNvGraphicFramePr>
              <a:graphicFrameLocks noChangeAspect="1"/>
            </p:cNvGraphicFramePr>
            <p:nvPr/>
          </p:nvGraphicFramePr>
          <p:xfrm>
            <a:off x="2544" y="1680"/>
            <a:ext cx="312" cy="127"/>
          </p:xfrm>
          <a:graphic>
            <a:graphicData uri="http://schemas.openxmlformats.org/presentationml/2006/ole">
              <mc:AlternateContent xmlns:mc="http://schemas.openxmlformats.org/markup-compatibility/2006">
                <mc:Choice xmlns:v="urn:schemas-microsoft-com:vml" Requires="v">
                  <p:oleObj name="公式" r:id="rId14" imgW="641493" imgH="235018" progId="Equation.3">
                    <p:embed/>
                  </p:oleObj>
                </mc:Choice>
                <mc:Fallback>
                  <p:oleObj name="公式" r:id="rId14" imgW="641493" imgH="235018" progId="Equation.3">
                    <p:embed/>
                    <p:pic>
                      <p:nvPicPr>
                        <p:cNvPr id="48162" name="Object 17">
                          <a:extLst>
                            <a:ext uri="{FF2B5EF4-FFF2-40B4-BE49-F238E27FC236}">
                              <a16:creationId xmlns:a16="http://schemas.microsoft.com/office/drawing/2014/main" id="{63D9A68E-4929-6502-D2CA-8F4F82470C7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544" y="1680"/>
                          <a:ext cx="312" cy="1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8163" name="Object 18">
              <a:extLst>
                <a:ext uri="{FF2B5EF4-FFF2-40B4-BE49-F238E27FC236}">
                  <a16:creationId xmlns:a16="http://schemas.microsoft.com/office/drawing/2014/main" id="{F6E5B2EF-6FE9-D45C-3E03-90E724D5CE27}"/>
                </a:ext>
              </a:extLst>
            </p:cNvPr>
            <p:cNvGraphicFramePr>
              <a:graphicFrameLocks noChangeAspect="1"/>
            </p:cNvGraphicFramePr>
            <p:nvPr/>
          </p:nvGraphicFramePr>
          <p:xfrm>
            <a:off x="2640" y="1776"/>
            <a:ext cx="340" cy="115"/>
          </p:xfrm>
          <a:graphic>
            <a:graphicData uri="http://schemas.openxmlformats.org/presentationml/2006/ole">
              <mc:AlternateContent xmlns:mc="http://schemas.openxmlformats.org/markup-compatibility/2006">
                <mc:Choice xmlns:v="urn:schemas-microsoft-com:vml" Requires="v">
                  <p:oleObj name="公式" r:id="rId16" imgW="780907" imgH="235018" progId="Equation.3">
                    <p:embed/>
                  </p:oleObj>
                </mc:Choice>
                <mc:Fallback>
                  <p:oleObj name="公式" r:id="rId16" imgW="780907" imgH="235018" progId="Equation.3">
                    <p:embed/>
                    <p:pic>
                      <p:nvPicPr>
                        <p:cNvPr id="48163" name="Object 18">
                          <a:extLst>
                            <a:ext uri="{FF2B5EF4-FFF2-40B4-BE49-F238E27FC236}">
                              <a16:creationId xmlns:a16="http://schemas.microsoft.com/office/drawing/2014/main" id="{F6E5B2EF-6FE9-D45C-3E03-90E724D5CE27}"/>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640" y="1776"/>
                          <a:ext cx="340" cy="11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8164" name="Object 19">
              <a:extLst>
                <a:ext uri="{FF2B5EF4-FFF2-40B4-BE49-F238E27FC236}">
                  <a16:creationId xmlns:a16="http://schemas.microsoft.com/office/drawing/2014/main" id="{83F00B6C-322E-F72A-0424-479093AC3D6C}"/>
                </a:ext>
              </a:extLst>
            </p:cNvPr>
            <p:cNvGraphicFramePr>
              <a:graphicFrameLocks noChangeAspect="1"/>
            </p:cNvGraphicFramePr>
            <p:nvPr/>
          </p:nvGraphicFramePr>
          <p:xfrm>
            <a:off x="2976" y="1968"/>
            <a:ext cx="350" cy="115"/>
          </p:xfrm>
          <a:graphic>
            <a:graphicData uri="http://schemas.openxmlformats.org/presentationml/2006/ole">
              <mc:AlternateContent xmlns:mc="http://schemas.openxmlformats.org/markup-compatibility/2006">
                <mc:Choice xmlns:v="urn:schemas-microsoft-com:vml" Requires="v">
                  <p:oleObj name="公式" r:id="rId18" imgW="806341" imgH="235018" progId="Equation.3">
                    <p:embed/>
                  </p:oleObj>
                </mc:Choice>
                <mc:Fallback>
                  <p:oleObj name="公式" r:id="rId18" imgW="806341" imgH="235018" progId="Equation.3">
                    <p:embed/>
                    <p:pic>
                      <p:nvPicPr>
                        <p:cNvPr id="48164" name="Object 19">
                          <a:extLst>
                            <a:ext uri="{FF2B5EF4-FFF2-40B4-BE49-F238E27FC236}">
                              <a16:creationId xmlns:a16="http://schemas.microsoft.com/office/drawing/2014/main" id="{83F00B6C-322E-F72A-0424-479093AC3D6C}"/>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2976" y="1968"/>
                          <a:ext cx="350" cy="11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8165" name="Text Box 20">
              <a:extLst>
                <a:ext uri="{FF2B5EF4-FFF2-40B4-BE49-F238E27FC236}">
                  <a16:creationId xmlns:a16="http://schemas.microsoft.com/office/drawing/2014/main" id="{31F9E593-420A-A50C-4751-D03FF6F05FC9}"/>
                </a:ext>
              </a:extLst>
            </p:cNvPr>
            <p:cNvSpPr txBox="1">
              <a:spLocks noChangeArrowheads="1"/>
            </p:cNvSpPr>
            <p:nvPr/>
          </p:nvSpPr>
          <p:spPr bwMode="auto">
            <a:xfrm>
              <a:off x="3072" y="2112"/>
              <a:ext cx="528" cy="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rgbClr val="FF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000"/>
                <a:t>1</a:t>
              </a:r>
            </a:p>
          </p:txBody>
        </p:sp>
      </p:grpSp>
      <p:graphicFrame>
        <p:nvGraphicFramePr>
          <p:cNvPr id="48131" name="Object 25">
            <a:extLst>
              <a:ext uri="{FF2B5EF4-FFF2-40B4-BE49-F238E27FC236}">
                <a16:creationId xmlns:a16="http://schemas.microsoft.com/office/drawing/2014/main" id="{4FA30C04-18FC-0C66-45A7-AD647D84B52C}"/>
              </a:ext>
            </a:extLst>
          </p:cNvPr>
          <p:cNvGraphicFramePr>
            <a:graphicFrameLocks noChangeAspect="1"/>
          </p:cNvGraphicFramePr>
          <p:nvPr/>
        </p:nvGraphicFramePr>
        <p:xfrm>
          <a:off x="601663" y="434975"/>
          <a:ext cx="6464300" cy="442913"/>
        </p:xfrm>
        <a:graphic>
          <a:graphicData uri="http://schemas.openxmlformats.org/presentationml/2006/ole">
            <mc:AlternateContent xmlns:mc="http://schemas.openxmlformats.org/markup-compatibility/2006">
              <mc:Choice xmlns:v="urn:schemas-microsoft-com:vml" Requires="v">
                <p:oleObj name="Equation" r:id="rId20" imgW="6464300" imgH="444500" progId="Equation.DSMT4">
                  <p:embed/>
                </p:oleObj>
              </mc:Choice>
              <mc:Fallback>
                <p:oleObj name="Equation" r:id="rId20" imgW="6464300" imgH="444500" progId="Equation.DSMT4">
                  <p:embed/>
                  <p:pic>
                    <p:nvPicPr>
                      <p:cNvPr id="48131" name="Object 25">
                        <a:extLst>
                          <a:ext uri="{FF2B5EF4-FFF2-40B4-BE49-F238E27FC236}">
                            <a16:creationId xmlns:a16="http://schemas.microsoft.com/office/drawing/2014/main" id="{4FA30C04-18FC-0C66-45A7-AD647D84B52C}"/>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601663" y="434975"/>
                        <a:ext cx="6464300" cy="442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3" name="Object 14">
            <a:extLst>
              <a:ext uri="{FF2B5EF4-FFF2-40B4-BE49-F238E27FC236}">
                <a16:creationId xmlns:a16="http://schemas.microsoft.com/office/drawing/2014/main" id="{7C16CA47-9836-4B88-1804-B5A2652FD789}"/>
              </a:ext>
            </a:extLst>
          </p:cNvPr>
          <p:cNvGraphicFramePr>
            <a:graphicFrameLocks noChangeAspect="1"/>
          </p:cNvGraphicFramePr>
          <p:nvPr/>
        </p:nvGraphicFramePr>
        <p:xfrm>
          <a:off x="687388" y="1119188"/>
          <a:ext cx="2116137" cy="649287"/>
        </p:xfrm>
        <a:graphic>
          <a:graphicData uri="http://schemas.openxmlformats.org/presentationml/2006/ole">
            <mc:AlternateContent xmlns:mc="http://schemas.openxmlformats.org/markup-compatibility/2006">
              <mc:Choice xmlns:v="urn:schemas-microsoft-com:vml" Requires="v">
                <p:oleObj name="Equation" r:id="rId22" imgW="787400" imgH="241300" progId="Equation.DSMT4">
                  <p:embed/>
                </p:oleObj>
              </mc:Choice>
              <mc:Fallback>
                <p:oleObj name="Equation" r:id="rId22" imgW="787400" imgH="241300" progId="Equation.DSMT4">
                  <p:embed/>
                  <p:pic>
                    <p:nvPicPr>
                      <p:cNvPr id="23" name="Object 14">
                        <a:extLst>
                          <a:ext uri="{FF2B5EF4-FFF2-40B4-BE49-F238E27FC236}">
                            <a16:creationId xmlns:a16="http://schemas.microsoft.com/office/drawing/2014/main" id="{7C16CA47-9836-4B88-1804-B5A2652FD789}"/>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687388" y="1119188"/>
                        <a:ext cx="2116137" cy="649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4" name="Text Box 15">
            <a:extLst>
              <a:ext uri="{FF2B5EF4-FFF2-40B4-BE49-F238E27FC236}">
                <a16:creationId xmlns:a16="http://schemas.microsoft.com/office/drawing/2014/main" id="{701CC78A-DEAE-F16F-C32A-B4DA84D336B6}"/>
              </a:ext>
            </a:extLst>
          </p:cNvPr>
          <p:cNvSpPr txBox="1">
            <a:spLocks noChangeArrowheads="1"/>
          </p:cNvSpPr>
          <p:nvPr/>
        </p:nvSpPr>
        <p:spPr bwMode="auto">
          <a:xfrm>
            <a:off x="774700" y="2057400"/>
            <a:ext cx="2438400" cy="5191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rgbClr val="FF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800"/>
              <a:t>得和函数：</a:t>
            </a:r>
          </a:p>
        </p:txBody>
      </p:sp>
      <p:graphicFrame>
        <p:nvGraphicFramePr>
          <p:cNvPr id="25" name="Object 21">
            <a:extLst>
              <a:ext uri="{FF2B5EF4-FFF2-40B4-BE49-F238E27FC236}">
                <a16:creationId xmlns:a16="http://schemas.microsoft.com/office/drawing/2014/main" id="{74E42E60-274A-B354-A8D2-4C595ADE0D27}"/>
              </a:ext>
            </a:extLst>
          </p:cNvPr>
          <p:cNvGraphicFramePr>
            <a:graphicFrameLocks noChangeAspect="1"/>
          </p:cNvGraphicFramePr>
          <p:nvPr/>
        </p:nvGraphicFramePr>
        <p:xfrm>
          <a:off x="855663" y="2570163"/>
          <a:ext cx="4659312" cy="1101725"/>
        </p:xfrm>
        <a:graphic>
          <a:graphicData uri="http://schemas.openxmlformats.org/presentationml/2006/ole">
            <mc:AlternateContent xmlns:mc="http://schemas.openxmlformats.org/markup-compatibility/2006">
              <mc:Choice xmlns:v="urn:schemas-microsoft-com:vml" Requires="v">
                <p:oleObj name="Equation" r:id="rId24" imgW="2094591" imgH="495085" progId="Equation.DSMT4">
                  <p:embed/>
                </p:oleObj>
              </mc:Choice>
              <mc:Fallback>
                <p:oleObj name="Equation" r:id="rId24" imgW="2094591" imgH="495085" progId="Equation.DSMT4">
                  <p:embed/>
                  <p:pic>
                    <p:nvPicPr>
                      <p:cNvPr id="25" name="Object 21">
                        <a:extLst>
                          <a:ext uri="{FF2B5EF4-FFF2-40B4-BE49-F238E27FC236}">
                            <a16:creationId xmlns:a16="http://schemas.microsoft.com/office/drawing/2014/main" id="{74E42E60-274A-B354-A8D2-4C595ADE0D27}"/>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855663" y="2570163"/>
                        <a:ext cx="4659312" cy="1101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7" name="Text Box 5">
            <a:extLst>
              <a:ext uri="{FF2B5EF4-FFF2-40B4-BE49-F238E27FC236}">
                <a16:creationId xmlns:a16="http://schemas.microsoft.com/office/drawing/2014/main" id="{085E1821-FCF6-DFCF-E29D-1ECD573FE911}"/>
              </a:ext>
            </a:extLst>
          </p:cNvPr>
          <p:cNvSpPr txBox="1">
            <a:spLocks noChangeArrowheads="1"/>
          </p:cNvSpPr>
          <p:nvPr/>
        </p:nvSpPr>
        <p:spPr bwMode="auto">
          <a:xfrm>
            <a:off x="746125" y="3671888"/>
            <a:ext cx="2133600" cy="5191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rgbClr val="FF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800">
                <a:solidFill>
                  <a:schemeClr val="accent2"/>
                </a:solidFill>
                <a:latin typeface="黑体" panose="02010609060101010101" pitchFamily="49" charset="-122"/>
                <a:ea typeface="黑体" panose="02010609060101010101" pitchFamily="49" charset="-122"/>
              </a:rPr>
              <a:t>说明</a:t>
            </a:r>
            <a:r>
              <a:rPr lang="en-US" altLang="zh-CN" sz="2800">
                <a:solidFill>
                  <a:schemeClr val="accent2"/>
                </a:solidFill>
                <a:latin typeface="黑体" panose="02010609060101010101" pitchFamily="49" charset="-122"/>
                <a:ea typeface="黑体" panose="02010609060101010101" pitchFamily="49" charset="-122"/>
              </a:rPr>
              <a:t>:</a:t>
            </a:r>
          </a:p>
        </p:txBody>
      </p:sp>
      <p:grpSp>
        <p:nvGrpSpPr>
          <p:cNvPr id="28" name="Group 64">
            <a:extLst>
              <a:ext uri="{FF2B5EF4-FFF2-40B4-BE49-F238E27FC236}">
                <a16:creationId xmlns:a16="http://schemas.microsoft.com/office/drawing/2014/main" id="{A81F40B9-EDBA-EF80-158E-15219D1901B8}"/>
              </a:ext>
            </a:extLst>
          </p:cNvPr>
          <p:cNvGrpSpPr>
            <a:grpSpLocks/>
          </p:cNvGrpSpPr>
          <p:nvPr/>
        </p:nvGrpSpPr>
        <p:grpSpPr bwMode="auto">
          <a:xfrm>
            <a:off x="746125" y="3686175"/>
            <a:ext cx="7696200" cy="1809750"/>
            <a:chOff x="624" y="1980"/>
            <a:chExt cx="4848" cy="1140"/>
          </a:xfrm>
        </p:grpSpPr>
        <p:sp>
          <p:nvSpPr>
            <p:cNvPr id="48137" name="Text Box 11">
              <a:extLst>
                <a:ext uri="{FF2B5EF4-FFF2-40B4-BE49-F238E27FC236}">
                  <a16:creationId xmlns:a16="http://schemas.microsoft.com/office/drawing/2014/main" id="{A5995CEC-B657-5E4A-E450-BF6715FA3800}"/>
                </a:ext>
              </a:extLst>
            </p:cNvPr>
            <p:cNvSpPr txBox="1">
              <a:spLocks noChangeArrowheads="1"/>
            </p:cNvSpPr>
            <p:nvPr/>
          </p:nvSpPr>
          <p:spPr bwMode="auto">
            <a:xfrm>
              <a:off x="2352" y="2388"/>
              <a:ext cx="432" cy="3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rgbClr val="FF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800"/>
                <a:t>但</a:t>
              </a:r>
            </a:p>
          </p:txBody>
        </p:sp>
        <p:grpSp>
          <p:nvGrpSpPr>
            <p:cNvPr id="48138" name="Group 63">
              <a:extLst>
                <a:ext uri="{FF2B5EF4-FFF2-40B4-BE49-F238E27FC236}">
                  <a16:creationId xmlns:a16="http://schemas.microsoft.com/office/drawing/2014/main" id="{4D3FFF40-3975-BB72-1F6A-42651AD039BC}"/>
                </a:ext>
              </a:extLst>
            </p:cNvPr>
            <p:cNvGrpSpPr>
              <a:grpSpLocks/>
            </p:cNvGrpSpPr>
            <p:nvPr/>
          </p:nvGrpSpPr>
          <p:grpSpPr bwMode="auto">
            <a:xfrm>
              <a:off x="624" y="1980"/>
              <a:ext cx="4848" cy="1140"/>
              <a:chOff x="624" y="1980"/>
              <a:chExt cx="4848" cy="1140"/>
            </a:xfrm>
          </p:grpSpPr>
          <p:sp>
            <p:nvSpPr>
              <p:cNvPr id="48139" name="Text Box 6">
                <a:extLst>
                  <a:ext uri="{FF2B5EF4-FFF2-40B4-BE49-F238E27FC236}">
                    <a16:creationId xmlns:a16="http://schemas.microsoft.com/office/drawing/2014/main" id="{5C202419-7ACA-FD2C-1EF5-3D3A1D7F038C}"/>
                  </a:ext>
                </a:extLst>
              </p:cNvPr>
              <p:cNvSpPr txBox="1">
                <a:spLocks noChangeArrowheads="1"/>
              </p:cNvSpPr>
              <p:nvPr/>
            </p:nvSpPr>
            <p:spPr bwMode="auto">
              <a:xfrm>
                <a:off x="1200" y="1980"/>
                <a:ext cx="1920" cy="3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rgbClr val="FF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800"/>
                  <a:t>虽然函数序列</a:t>
                </a:r>
              </a:p>
            </p:txBody>
          </p:sp>
          <p:graphicFrame>
            <p:nvGraphicFramePr>
              <p:cNvPr id="48140" name="Object 7">
                <a:extLst>
                  <a:ext uri="{FF2B5EF4-FFF2-40B4-BE49-F238E27FC236}">
                    <a16:creationId xmlns:a16="http://schemas.microsoft.com/office/drawing/2014/main" id="{9BDAE53D-FDE2-00DF-6AC4-BE428DDFD9DD}"/>
                  </a:ext>
                </a:extLst>
              </p:cNvPr>
              <p:cNvGraphicFramePr>
                <a:graphicFrameLocks noChangeAspect="1"/>
              </p:cNvGraphicFramePr>
              <p:nvPr/>
            </p:nvGraphicFramePr>
            <p:xfrm>
              <a:off x="2640" y="2001"/>
              <a:ext cx="1032" cy="303"/>
            </p:xfrm>
            <a:graphic>
              <a:graphicData uri="http://schemas.openxmlformats.org/presentationml/2006/ole">
                <mc:AlternateContent xmlns:mc="http://schemas.openxmlformats.org/markup-compatibility/2006">
                  <mc:Choice xmlns:v="urn:schemas-microsoft-com:vml" Requires="v">
                    <p:oleObj name="公式" r:id="rId26" imgW="1637589" imgH="482391" progId="Equation.3">
                      <p:embed/>
                    </p:oleObj>
                  </mc:Choice>
                  <mc:Fallback>
                    <p:oleObj name="公式" r:id="rId26" imgW="1637589" imgH="482391" progId="Equation.3">
                      <p:embed/>
                      <p:pic>
                        <p:nvPicPr>
                          <p:cNvPr id="48140" name="Object 7">
                            <a:extLst>
                              <a:ext uri="{FF2B5EF4-FFF2-40B4-BE49-F238E27FC236}">
                                <a16:creationId xmlns:a16="http://schemas.microsoft.com/office/drawing/2014/main" id="{9BDAE53D-FDE2-00DF-6AC4-BE428DDFD9DD}"/>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2640" y="2001"/>
                            <a:ext cx="1032" cy="30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8141" name="Text Box 8">
                <a:extLst>
                  <a:ext uri="{FF2B5EF4-FFF2-40B4-BE49-F238E27FC236}">
                    <a16:creationId xmlns:a16="http://schemas.microsoft.com/office/drawing/2014/main" id="{E555EE48-A68A-10D3-392F-5CB048B923BA}"/>
                  </a:ext>
                </a:extLst>
              </p:cNvPr>
              <p:cNvSpPr txBox="1">
                <a:spLocks noChangeArrowheads="1"/>
              </p:cNvSpPr>
              <p:nvPr/>
            </p:nvSpPr>
            <p:spPr bwMode="auto">
              <a:xfrm>
                <a:off x="3648" y="1992"/>
                <a:ext cx="1824" cy="3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rgbClr val="FF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800"/>
                  <a:t>在</a:t>
                </a:r>
                <a:r>
                  <a:rPr lang="en-US" altLang="zh-CN" sz="2800"/>
                  <a:t>( 0, 1 )</a:t>
                </a:r>
                <a:r>
                  <a:rPr lang="zh-CN" altLang="en-US" sz="2800"/>
                  <a:t>内处处</a:t>
                </a:r>
              </a:p>
            </p:txBody>
          </p:sp>
          <p:graphicFrame>
            <p:nvGraphicFramePr>
              <p:cNvPr id="48142" name="Object 9">
                <a:extLst>
                  <a:ext uri="{FF2B5EF4-FFF2-40B4-BE49-F238E27FC236}">
                    <a16:creationId xmlns:a16="http://schemas.microsoft.com/office/drawing/2014/main" id="{004EF402-807D-43F2-9534-02A00DEB24A9}"/>
                  </a:ext>
                </a:extLst>
              </p:cNvPr>
              <p:cNvGraphicFramePr>
                <a:graphicFrameLocks noChangeAspect="1"/>
              </p:cNvGraphicFramePr>
              <p:nvPr/>
            </p:nvGraphicFramePr>
            <p:xfrm>
              <a:off x="1440" y="2448"/>
              <a:ext cx="912" cy="255"/>
            </p:xfrm>
            <a:graphic>
              <a:graphicData uri="http://schemas.openxmlformats.org/presentationml/2006/ole">
                <mc:AlternateContent xmlns:mc="http://schemas.openxmlformats.org/markup-compatibility/2006">
                  <mc:Choice xmlns:v="urn:schemas-microsoft-com:vml" Requires="v">
                    <p:oleObj name="公式" r:id="rId28" imgW="1447172" imgH="406224" progId="Equation.3">
                      <p:embed/>
                    </p:oleObj>
                  </mc:Choice>
                  <mc:Fallback>
                    <p:oleObj name="公式" r:id="rId28" imgW="1447172" imgH="406224" progId="Equation.3">
                      <p:embed/>
                      <p:pic>
                        <p:nvPicPr>
                          <p:cNvPr id="48142" name="Object 9">
                            <a:extLst>
                              <a:ext uri="{FF2B5EF4-FFF2-40B4-BE49-F238E27FC236}">
                                <a16:creationId xmlns:a16="http://schemas.microsoft.com/office/drawing/2014/main" id="{004EF402-807D-43F2-9534-02A00DEB24A9}"/>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1440" y="2448"/>
                            <a:ext cx="912" cy="25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8143" name="Object 12">
                <a:extLst>
                  <a:ext uri="{FF2B5EF4-FFF2-40B4-BE49-F238E27FC236}">
                    <a16:creationId xmlns:a16="http://schemas.microsoft.com/office/drawing/2014/main" id="{75A809AC-F741-90C4-AA0E-607209AE798F}"/>
                  </a:ext>
                </a:extLst>
              </p:cNvPr>
              <p:cNvGraphicFramePr>
                <a:graphicFrameLocks noChangeAspect="1"/>
              </p:cNvGraphicFramePr>
              <p:nvPr/>
            </p:nvGraphicFramePr>
            <p:xfrm>
              <a:off x="2688" y="2424"/>
              <a:ext cx="543" cy="288"/>
            </p:xfrm>
            <a:graphic>
              <a:graphicData uri="http://schemas.openxmlformats.org/presentationml/2006/ole">
                <mc:AlternateContent xmlns:mc="http://schemas.openxmlformats.org/markup-compatibility/2006">
                  <mc:Choice xmlns:v="urn:schemas-microsoft-com:vml" Requires="v">
                    <p:oleObj name="公式" r:id="rId30" imgW="863225" imgH="457002" progId="Equation.3">
                      <p:embed/>
                    </p:oleObj>
                  </mc:Choice>
                  <mc:Fallback>
                    <p:oleObj name="公式" r:id="rId30" imgW="863225" imgH="457002" progId="Equation.3">
                      <p:embed/>
                      <p:pic>
                        <p:nvPicPr>
                          <p:cNvPr id="48143" name="Object 12">
                            <a:extLst>
                              <a:ext uri="{FF2B5EF4-FFF2-40B4-BE49-F238E27FC236}">
                                <a16:creationId xmlns:a16="http://schemas.microsoft.com/office/drawing/2014/main" id="{75A809AC-F741-90C4-AA0E-607209AE798F}"/>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2688" y="2424"/>
                            <a:ext cx="543"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8144" name="Text Box 14">
                <a:extLst>
                  <a:ext uri="{FF2B5EF4-FFF2-40B4-BE49-F238E27FC236}">
                    <a16:creationId xmlns:a16="http://schemas.microsoft.com/office/drawing/2014/main" id="{5E1BF05D-F991-EAE6-4111-21BD48AA45DD}"/>
                  </a:ext>
                </a:extLst>
              </p:cNvPr>
              <p:cNvSpPr txBox="1">
                <a:spLocks noChangeArrowheads="1"/>
              </p:cNvSpPr>
              <p:nvPr/>
            </p:nvSpPr>
            <p:spPr bwMode="auto">
              <a:xfrm>
                <a:off x="3168" y="2400"/>
                <a:ext cx="2304" cy="3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rgbClr val="FF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800"/>
                  <a:t>在</a:t>
                </a:r>
                <a:r>
                  <a:rPr lang="en-US" altLang="zh-CN" sz="2800"/>
                  <a:t>( 0, 1 )</a:t>
                </a:r>
                <a:r>
                  <a:rPr lang="zh-CN" altLang="en-US" sz="2800"/>
                  <a:t>内各点处收</a:t>
                </a:r>
              </a:p>
            </p:txBody>
          </p:sp>
          <p:sp>
            <p:nvSpPr>
              <p:cNvPr id="48145" name="Text Box 61">
                <a:extLst>
                  <a:ext uri="{FF2B5EF4-FFF2-40B4-BE49-F238E27FC236}">
                    <a16:creationId xmlns:a16="http://schemas.microsoft.com/office/drawing/2014/main" id="{8958756D-A2F9-D68F-2396-FECEB654BD3F}"/>
                  </a:ext>
                </a:extLst>
              </p:cNvPr>
              <p:cNvSpPr txBox="1">
                <a:spLocks noChangeArrowheads="1"/>
              </p:cNvSpPr>
              <p:nvPr/>
            </p:nvSpPr>
            <p:spPr bwMode="auto">
              <a:xfrm>
                <a:off x="636" y="2388"/>
                <a:ext cx="2448" cy="3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rgbClr val="FF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800"/>
                  <a:t>收敛于</a:t>
                </a:r>
              </a:p>
            </p:txBody>
          </p:sp>
          <p:sp>
            <p:nvSpPr>
              <p:cNvPr id="48146" name="Text Box 62">
                <a:extLst>
                  <a:ext uri="{FF2B5EF4-FFF2-40B4-BE49-F238E27FC236}">
                    <a16:creationId xmlns:a16="http://schemas.microsoft.com/office/drawing/2014/main" id="{D561289E-6349-AC7D-0667-22540EFB0FB8}"/>
                  </a:ext>
                </a:extLst>
              </p:cNvPr>
              <p:cNvSpPr txBox="1">
                <a:spLocks noChangeArrowheads="1"/>
              </p:cNvSpPr>
              <p:nvPr/>
            </p:nvSpPr>
            <p:spPr bwMode="auto">
              <a:xfrm>
                <a:off x="624" y="2793"/>
                <a:ext cx="4128" cy="3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rgbClr val="FF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800"/>
                  <a:t>敛于零的“快慢”程度是不一致的．</a:t>
                </a:r>
              </a:p>
            </p:txBody>
          </p:sp>
        </p:gr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left)">
                                      <p:cBhvr>
                                        <p:cTn id="7" dur="500"/>
                                        <p:tgtEl>
                                          <p:spTgt spid="2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iterate type="lt">
                                    <p:tmPct val="100000"/>
                                  </p:iterate>
                                  <p:childTnLst>
                                    <p:set>
                                      <p:cBhvr>
                                        <p:cTn id="11" dur="1" fill="hold">
                                          <p:stCondLst>
                                            <p:cond delay="0"/>
                                          </p:stCondLst>
                                        </p:cTn>
                                        <p:tgtEl>
                                          <p:spTgt spid="24"/>
                                        </p:tgtEl>
                                        <p:attrNameLst>
                                          <p:attrName>style.visibility</p:attrName>
                                        </p:attrNameLst>
                                      </p:cBhvr>
                                      <p:to>
                                        <p:strVal val="visible"/>
                                      </p:to>
                                    </p:set>
                                    <p:animEffect transition="in" filter="wipe(left)">
                                      <p:cBhvr>
                                        <p:cTn id="12" dur="75"/>
                                        <p:tgtEl>
                                          <p:spTgt spid="24"/>
                                        </p:tgtEl>
                                      </p:cBhvr>
                                    </p:animEffect>
                                  </p:childTnLst>
                                </p:cTn>
                              </p:par>
                            </p:childTnLst>
                          </p:cTn>
                        </p:par>
                        <p:par>
                          <p:cTn id="13" fill="hold" nodeType="afterGroup">
                            <p:stCondLst>
                              <p:cond delay="375"/>
                            </p:stCondLst>
                            <p:childTnLst>
                              <p:par>
                                <p:cTn id="14" presetID="22" presetClass="entr" presetSubtype="8" fill="hold" nodeType="after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wipe(left)">
                                      <p:cBhvr>
                                        <p:cTn id="16" dur="500"/>
                                        <p:tgtEl>
                                          <p:spTgt spid="25"/>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8" fill="hold" grpId="0" nodeType="clickEffect">
                                  <p:stCondLst>
                                    <p:cond delay="0"/>
                                  </p:stCondLst>
                                  <p:iterate type="lt">
                                    <p:tmPct val="100000"/>
                                  </p:iterate>
                                  <p:childTnLst>
                                    <p:set>
                                      <p:cBhvr>
                                        <p:cTn id="20" dur="1" fill="hold">
                                          <p:stCondLst>
                                            <p:cond delay="0"/>
                                          </p:stCondLst>
                                        </p:cTn>
                                        <p:tgtEl>
                                          <p:spTgt spid="27"/>
                                        </p:tgtEl>
                                        <p:attrNameLst>
                                          <p:attrName>style.visibility</p:attrName>
                                        </p:attrNameLst>
                                      </p:cBhvr>
                                      <p:to>
                                        <p:strVal val="visible"/>
                                      </p:to>
                                    </p:set>
                                    <p:animEffect transition="in" filter="wipe(left)">
                                      <p:cBhvr>
                                        <p:cTn id="21" dur="75"/>
                                        <p:tgtEl>
                                          <p:spTgt spid="27"/>
                                        </p:tgtEl>
                                      </p:cBhvr>
                                    </p:animEffect>
                                  </p:childTnLst>
                                </p:cTn>
                              </p:par>
                            </p:childTnLst>
                          </p:cTn>
                        </p:par>
                        <p:par>
                          <p:cTn id="22" fill="hold" nodeType="afterGroup">
                            <p:stCondLst>
                              <p:cond delay="225"/>
                            </p:stCondLst>
                            <p:childTnLst>
                              <p:par>
                                <p:cTn id="23" presetID="22" presetClass="entr" presetSubtype="8" fill="hold" nodeType="afterEffect">
                                  <p:stCondLst>
                                    <p:cond delay="0"/>
                                  </p:stCondLst>
                                  <p:childTnLst>
                                    <p:set>
                                      <p:cBhvr>
                                        <p:cTn id="24" dur="1" fill="hold">
                                          <p:stCondLst>
                                            <p:cond delay="0"/>
                                          </p:stCondLst>
                                        </p:cTn>
                                        <p:tgtEl>
                                          <p:spTgt spid="28"/>
                                        </p:tgtEl>
                                        <p:attrNameLst>
                                          <p:attrName>style.visibility</p:attrName>
                                        </p:attrNameLst>
                                      </p:cBhvr>
                                      <p:to>
                                        <p:strVal val="visible"/>
                                      </p:to>
                                    </p:set>
                                    <p:animEffect transition="in" filter="wipe(left)">
                                      <p:cBhvr>
                                        <p:cTn id="25"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utoUpdateAnimBg="0"/>
      <p:bldP spid="27" grpId="0" autoUpdateAnimBg="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4275" name="Object 3">
            <a:extLst>
              <a:ext uri="{FF2B5EF4-FFF2-40B4-BE49-F238E27FC236}">
                <a16:creationId xmlns:a16="http://schemas.microsoft.com/office/drawing/2014/main" id="{C8DC46B5-F0D0-186E-6704-DD26AEF0E842}"/>
              </a:ext>
            </a:extLst>
          </p:cNvPr>
          <p:cNvGraphicFramePr>
            <a:graphicFrameLocks noChangeAspect="1"/>
          </p:cNvGraphicFramePr>
          <p:nvPr/>
        </p:nvGraphicFramePr>
        <p:xfrm>
          <a:off x="1828800" y="225425"/>
          <a:ext cx="7354888" cy="4611688"/>
        </p:xfrm>
        <a:graphic>
          <a:graphicData uri="http://schemas.openxmlformats.org/presentationml/2006/ole">
            <mc:AlternateContent xmlns:mc="http://schemas.openxmlformats.org/markup-compatibility/2006">
              <mc:Choice xmlns:v="urn:schemas-microsoft-com:vml" Requires="v">
                <p:oleObj name="Document" r:id="rId2" imgW="7429947" imgH="4662238" progId="Word.Document.8">
                  <p:embed/>
                </p:oleObj>
              </mc:Choice>
              <mc:Fallback>
                <p:oleObj name="Document" r:id="rId2" imgW="7429947" imgH="4662238" progId="Word.Document.8">
                  <p:embed/>
                  <p:pic>
                    <p:nvPicPr>
                      <p:cNvPr id="54275" name="Object 3">
                        <a:extLst>
                          <a:ext uri="{FF2B5EF4-FFF2-40B4-BE49-F238E27FC236}">
                            <a16:creationId xmlns:a16="http://schemas.microsoft.com/office/drawing/2014/main" id="{C8DC46B5-F0D0-186E-6704-DD26AEF0E8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800" y="225425"/>
                        <a:ext cx="7354888" cy="4611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4276" name="Text Box 4">
            <a:extLst>
              <a:ext uri="{FF2B5EF4-FFF2-40B4-BE49-F238E27FC236}">
                <a16:creationId xmlns:a16="http://schemas.microsoft.com/office/drawing/2014/main" id="{5EF0B262-652C-F11D-78FC-38A7FFB952F0}"/>
              </a:ext>
            </a:extLst>
          </p:cNvPr>
          <p:cNvSpPr txBox="1">
            <a:spLocks noChangeArrowheads="1"/>
          </p:cNvSpPr>
          <p:nvPr/>
        </p:nvSpPr>
        <p:spPr bwMode="auto">
          <a:xfrm>
            <a:off x="1524000" y="381000"/>
            <a:ext cx="1295400" cy="523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rgbClr val="FF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800">
                <a:solidFill>
                  <a:schemeClr val="accent2"/>
                </a:solidFill>
                <a:ea typeface="黑体" panose="02010609060101010101" pitchFamily="49" charset="-122"/>
              </a:rPr>
              <a:t>1</a:t>
            </a:r>
            <a:r>
              <a:rPr lang="zh-CN" altLang="en-US" sz="2800">
                <a:solidFill>
                  <a:schemeClr val="accent2"/>
                </a:solidFill>
                <a:ea typeface="黑体" panose="02010609060101010101" pitchFamily="49" charset="-122"/>
              </a:rPr>
              <a:t>定义</a:t>
            </a:r>
          </a:p>
        </p:txBody>
      </p:sp>
    </p:spTree>
  </p:cSld>
  <p:clrMapOvr>
    <a:masterClrMapping/>
  </p:clrMapOvr>
  <p:transition>
    <p:wip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iterate type="lt">
                                    <p:tmPct val="100000"/>
                                  </p:iterate>
                                  <p:childTnLst>
                                    <p:set>
                                      <p:cBhvr>
                                        <p:cTn id="6" dur="1" fill="hold">
                                          <p:stCondLst>
                                            <p:cond delay="0"/>
                                          </p:stCondLst>
                                        </p:cTn>
                                        <p:tgtEl>
                                          <p:spTgt spid="54276"/>
                                        </p:tgtEl>
                                        <p:attrNameLst>
                                          <p:attrName>style.visibility</p:attrName>
                                        </p:attrNameLst>
                                      </p:cBhvr>
                                      <p:to>
                                        <p:strVal val="visible"/>
                                      </p:to>
                                    </p:set>
                                    <p:animEffect transition="in" filter="wipe(left)">
                                      <p:cBhvr>
                                        <p:cTn id="7" dur="75"/>
                                        <p:tgtEl>
                                          <p:spTgt spid="54276"/>
                                        </p:tgtEl>
                                      </p:cBhvr>
                                    </p:animEffect>
                                  </p:childTnLst>
                                </p:cTn>
                              </p:par>
                            </p:childTnLst>
                          </p:cTn>
                        </p:par>
                        <p:par>
                          <p:cTn id="8" fill="hold" nodeType="afterGroup">
                            <p:stCondLst>
                              <p:cond delay="225"/>
                            </p:stCondLst>
                            <p:childTnLst>
                              <p:par>
                                <p:cTn id="9" presetID="22" presetClass="entr" presetSubtype="8" fill="hold" nodeType="afterEffect">
                                  <p:stCondLst>
                                    <p:cond delay="0"/>
                                  </p:stCondLst>
                                  <p:childTnLst>
                                    <p:set>
                                      <p:cBhvr>
                                        <p:cTn id="10" dur="1" fill="hold">
                                          <p:stCondLst>
                                            <p:cond delay="0"/>
                                          </p:stCondLst>
                                        </p:cTn>
                                        <p:tgtEl>
                                          <p:spTgt spid="54275"/>
                                        </p:tgtEl>
                                        <p:attrNameLst>
                                          <p:attrName>style.visibility</p:attrName>
                                        </p:attrNameLst>
                                      </p:cBhvr>
                                      <p:to>
                                        <p:strVal val="visible"/>
                                      </p:to>
                                    </p:set>
                                    <p:animEffect transition="in" filter="wipe(left)">
                                      <p:cBhvr>
                                        <p:cTn id="11" dur="500"/>
                                        <p:tgtEl>
                                          <p:spTgt spid="542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276" grpId="0" autoUpdateAnimBg="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290" name="Object 2">
            <a:extLst>
              <a:ext uri="{FF2B5EF4-FFF2-40B4-BE49-F238E27FC236}">
                <a16:creationId xmlns:a16="http://schemas.microsoft.com/office/drawing/2014/main" id="{8BC4160F-9C7E-DF89-B95D-EE0D413993DF}"/>
              </a:ext>
            </a:extLst>
          </p:cNvPr>
          <p:cNvGraphicFramePr>
            <a:graphicFrameLocks noChangeAspect="1"/>
          </p:cNvGraphicFramePr>
          <p:nvPr/>
        </p:nvGraphicFramePr>
        <p:xfrm>
          <a:off x="1828800" y="838200"/>
          <a:ext cx="7239000" cy="1866900"/>
        </p:xfrm>
        <a:graphic>
          <a:graphicData uri="http://schemas.openxmlformats.org/presentationml/2006/ole">
            <mc:AlternateContent xmlns:mc="http://schemas.openxmlformats.org/markup-compatibility/2006">
              <mc:Choice xmlns:v="urn:schemas-microsoft-com:vml" Requires="v">
                <p:oleObj name="文档" r:id="rId2" imgW="7239000" imgH="1866900" progId="Word.Document.8">
                  <p:embed/>
                </p:oleObj>
              </mc:Choice>
              <mc:Fallback>
                <p:oleObj name="文档" r:id="rId2" imgW="7239000" imgH="1866900" progId="Word.Document.8">
                  <p:embed/>
                  <p:pic>
                    <p:nvPicPr>
                      <p:cNvPr id="12290" name="Object 2">
                        <a:extLst>
                          <a:ext uri="{FF2B5EF4-FFF2-40B4-BE49-F238E27FC236}">
                            <a16:creationId xmlns:a16="http://schemas.microsoft.com/office/drawing/2014/main" id="{8BC4160F-9C7E-DF89-B95D-EE0D413993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800" y="838200"/>
                        <a:ext cx="7239000" cy="1866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2323" name="Group 35">
            <a:extLst>
              <a:ext uri="{FF2B5EF4-FFF2-40B4-BE49-F238E27FC236}">
                <a16:creationId xmlns:a16="http://schemas.microsoft.com/office/drawing/2014/main" id="{2145E106-5016-D061-0EE8-769AE8E6B4DE}"/>
              </a:ext>
            </a:extLst>
          </p:cNvPr>
          <p:cNvGrpSpPr>
            <a:grpSpLocks/>
          </p:cNvGrpSpPr>
          <p:nvPr/>
        </p:nvGrpSpPr>
        <p:grpSpPr bwMode="auto">
          <a:xfrm>
            <a:off x="3411538" y="2667000"/>
            <a:ext cx="4716462" cy="3052763"/>
            <a:chOff x="1621" y="1920"/>
            <a:chExt cx="2971" cy="1923"/>
          </a:xfrm>
        </p:grpSpPr>
        <p:sp>
          <p:nvSpPr>
            <p:cNvPr id="50181" name="Rectangle 4">
              <a:extLst>
                <a:ext uri="{FF2B5EF4-FFF2-40B4-BE49-F238E27FC236}">
                  <a16:creationId xmlns:a16="http://schemas.microsoft.com/office/drawing/2014/main" id="{4867780A-1D57-0A4F-7E30-07041AF10C9D}"/>
                </a:ext>
              </a:extLst>
            </p:cNvPr>
            <p:cNvSpPr>
              <a:spLocks noChangeArrowheads="1"/>
            </p:cNvSpPr>
            <p:nvPr/>
          </p:nvSpPr>
          <p:spPr bwMode="auto">
            <a:xfrm>
              <a:off x="4032" y="3552"/>
              <a:ext cx="12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3000" i="1">
                  <a:solidFill>
                    <a:srgbClr val="000000"/>
                  </a:solidFill>
                </a:rPr>
                <a:t>x</a:t>
              </a:r>
              <a:endParaRPr lang="en-US" altLang="zh-CN" sz="1800"/>
            </a:p>
          </p:txBody>
        </p:sp>
        <p:sp>
          <p:nvSpPr>
            <p:cNvPr id="50182" name="Rectangle 5">
              <a:extLst>
                <a:ext uri="{FF2B5EF4-FFF2-40B4-BE49-F238E27FC236}">
                  <a16:creationId xmlns:a16="http://schemas.microsoft.com/office/drawing/2014/main" id="{3159A596-DDEA-6E5F-07EF-AA951D7EED85}"/>
                </a:ext>
              </a:extLst>
            </p:cNvPr>
            <p:cNvSpPr>
              <a:spLocks noChangeArrowheads="1"/>
            </p:cNvSpPr>
            <p:nvPr/>
          </p:nvSpPr>
          <p:spPr bwMode="auto">
            <a:xfrm>
              <a:off x="1621" y="1920"/>
              <a:ext cx="121"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3000" i="1">
                  <a:solidFill>
                    <a:srgbClr val="000000"/>
                  </a:solidFill>
                </a:rPr>
                <a:t>y</a:t>
              </a:r>
              <a:endParaRPr lang="en-US" altLang="zh-CN" sz="1800"/>
            </a:p>
          </p:txBody>
        </p:sp>
        <p:sp>
          <p:nvSpPr>
            <p:cNvPr id="50183" name="Rectangle 6">
              <a:extLst>
                <a:ext uri="{FF2B5EF4-FFF2-40B4-BE49-F238E27FC236}">
                  <a16:creationId xmlns:a16="http://schemas.microsoft.com/office/drawing/2014/main" id="{71086991-5D4B-7E65-7E6F-31B3BF6DFBD1}"/>
                </a:ext>
              </a:extLst>
            </p:cNvPr>
            <p:cNvSpPr>
              <a:spLocks noChangeArrowheads="1"/>
            </p:cNvSpPr>
            <p:nvPr/>
          </p:nvSpPr>
          <p:spPr bwMode="auto">
            <a:xfrm>
              <a:off x="1632" y="3523"/>
              <a:ext cx="148" cy="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3300" i="1">
                  <a:solidFill>
                    <a:srgbClr val="000000"/>
                  </a:solidFill>
                </a:rPr>
                <a:t>o</a:t>
              </a:r>
              <a:endParaRPr lang="en-US" altLang="zh-CN" sz="1800"/>
            </a:p>
          </p:txBody>
        </p:sp>
        <p:sp>
          <p:nvSpPr>
            <p:cNvPr id="50184" name="Line 8">
              <a:extLst>
                <a:ext uri="{FF2B5EF4-FFF2-40B4-BE49-F238E27FC236}">
                  <a16:creationId xmlns:a16="http://schemas.microsoft.com/office/drawing/2014/main" id="{F98F9EF4-A95D-4AF2-A31F-3314B19DC0AF}"/>
                </a:ext>
              </a:extLst>
            </p:cNvPr>
            <p:cNvSpPr>
              <a:spLocks noChangeShapeType="1"/>
            </p:cNvSpPr>
            <p:nvPr/>
          </p:nvSpPr>
          <p:spPr bwMode="auto">
            <a:xfrm>
              <a:off x="1776" y="3600"/>
              <a:ext cx="2256"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185" name="Line 10">
              <a:extLst>
                <a:ext uri="{FF2B5EF4-FFF2-40B4-BE49-F238E27FC236}">
                  <a16:creationId xmlns:a16="http://schemas.microsoft.com/office/drawing/2014/main" id="{6AA5FAE0-4C2C-4421-5E62-F7A9C6069342}"/>
                </a:ext>
              </a:extLst>
            </p:cNvPr>
            <p:cNvSpPr>
              <a:spLocks noChangeShapeType="1"/>
            </p:cNvSpPr>
            <p:nvPr/>
          </p:nvSpPr>
          <p:spPr bwMode="auto">
            <a:xfrm>
              <a:off x="1776" y="2016"/>
              <a:ext cx="0" cy="1584"/>
            </a:xfrm>
            <a:prstGeom prst="line">
              <a:avLst/>
            </a:prstGeom>
            <a:noFill/>
            <a:ln w="28575">
              <a:solidFill>
                <a:schemeClr val="tx1"/>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186" name="Freeform 14">
              <a:extLst>
                <a:ext uri="{FF2B5EF4-FFF2-40B4-BE49-F238E27FC236}">
                  <a16:creationId xmlns:a16="http://schemas.microsoft.com/office/drawing/2014/main" id="{4B6CCDA3-1E33-D968-FFAB-8645F9C26528}"/>
                </a:ext>
              </a:extLst>
            </p:cNvPr>
            <p:cNvSpPr>
              <a:spLocks/>
            </p:cNvSpPr>
            <p:nvPr/>
          </p:nvSpPr>
          <p:spPr bwMode="auto">
            <a:xfrm>
              <a:off x="2112" y="2256"/>
              <a:ext cx="1680" cy="384"/>
            </a:xfrm>
            <a:custGeom>
              <a:avLst/>
              <a:gdLst>
                <a:gd name="T0" fmla="*/ 0 w 1680"/>
                <a:gd name="T1" fmla="*/ 384 h 384"/>
                <a:gd name="T2" fmla="*/ 432 w 1680"/>
                <a:gd name="T3" fmla="*/ 96 h 384"/>
                <a:gd name="T4" fmla="*/ 1056 w 1680"/>
                <a:gd name="T5" fmla="*/ 288 h 384"/>
                <a:gd name="T6" fmla="*/ 1680 w 1680"/>
                <a:gd name="T7" fmla="*/ 0 h 38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680" h="384">
                  <a:moveTo>
                    <a:pt x="0" y="384"/>
                  </a:moveTo>
                  <a:cubicBezTo>
                    <a:pt x="128" y="248"/>
                    <a:pt x="256" y="112"/>
                    <a:pt x="432" y="96"/>
                  </a:cubicBezTo>
                  <a:cubicBezTo>
                    <a:pt x="608" y="80"/>
                    <a:pt x="848" y="304"/>
                    <a:pt x="1056" y="288"/>
                  </a:cubicBezTo>
                  <a:cubicBezTo>
                    <a:pt x="1264" y="272"/>
                    <a:pt x="1576" y="48"/>
                    <a:pt x="1680" y="0"/>
                  </a:cubicBezTo>
                </a:path>
              </a:pathLst>
            </a:custGeom>
            <a:noFill/>
            <a:ln w="28575" cap="flat" cmpd="sng">
              <a:solidFill>
                <a:schemeClr val="tx1"/>
              </a:solidFill>
              <a:prstDash val="dash"/>
              <a:round/>
              <a:headEnd type="none" w="med" len="med"/>
              <a:tailEnd type="none" w="med" len="med"/>
            </a:ln>
            <a:extLst>
              <a:ext uri="{909E8E84-426E-40DD-AFC4-6F175D3DCCD1}">
                <a14:hiddenFill xmlns:a14="http://schemas.microsoft.com/office/drawing/2010/main">
                  <a:solidFill>
                    <a:schemeClr val="accent1"/>
                  </a:solidFill>
                </a14:hiddenFill>
              </a:ext>
            </a:extLst>
          </p:spPr>
          <p:txBody>
            <a:bodyPr wrap="none" anchor="ctr"/>
            <a:lstStyle/>
            <a:p>
              <a:endParaRPr lang="zh-CN" altLang="en-US"/>
            </a:p>
          </p:txBody>
        </p:sp>
        <p:sp>
          <p:nvSpPr>
            <p:cNvPr id="50187" name="Freeform 15">
              <a:extLst>
                <a:ext uri="{FF2B5EF4-FFF2-40B4-BE49-F238E27FC236}">
                  <a16:creationId xmlns:a16="http://schemas.microsoft.com/office/drawing/2014/main" id="{D4B1E0EF-1DBE-7BAA-CCA7-E499CED50543}"/>
                </a:ext>
              </a:extLst>
            </p:cNvPr>
            <p:cNvSpPr>
              <a:spLocks/>
            </p:cNvSpPr>
            <p:nvPr/>
          </p:nvSpPr>
          <p:spPr bwMode="auto">
            <a:xfrm>
              <a:off x="2112" y="2832"/>
              <a:ext cx="1680" cy="384"/>
            </a:xfrm>
            <a:custGeom>
              <a:avLst/>
              <a:gdLst>
                <a:gd name="T0" fmla="*/ 0 w 1680"/>
                <a:gd name="T1" fmla="*/ 384 h 384"/>
                <a:gd name="T2" fmla="*/ 432 w 1680"/>
                <a:gd name="T3" fmla="*/ 96 h 384"/>
                <a:gd name="T4" fmla="*/ 1056 w 1680"/>
                <a:gd name="T5" fmla="*/ 288 h 384"/>
                <a:gd name="T6" fmla="*/ 1680 w 1680"/>
                <a:gd name="T7" fmla="*/ 0 h 38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680" h="384">
                  <a:moveTo>
                    <a:pt x="0" y="384"/>
                  </a:moveTo>
                  <a:cubicBezTo>
                    <a:pt x="128" y="248"/>
                    <a:pt x="256" y="112"/>
                    <a:pt x="432" y="96"/>
                  </a:cubicBezTo>
                  <a:cubicBezTo>
                    <a:pt x="608" y="80"/>
                    <a:pt x="848" y="304"/>
                    <a:pt x="1056" y="288"/>
                  </a:cubicBezTo>
                  <a:cubicBezTo>
                    <a:pt x="1264" y="272"/>
                    <a:pt x="1576" y="48"/>
                    <a:pt x="1680" y="0"/>
                  </a:cubicBezTo>
                </a:path>
              </a:pathLst>
            </a:custGeom>
            <a:noFill/>
            <a:ln w="28575" cap="flat" cmpd="sng">
              <a:solidFill>
                <a:schemeClr val="tx1"/>
              </a:solidFill>
              <a:prstDash val="dash"/>
              <a:round/>
              <a:headEnd type="none" w="med" len="med"/>
              <a:tailEnd type="none" w="med" len="med"/>
            </a:ln>
            <a:extLst>
              <a:ext uri="{909E8E84-426E-40DD-AFC4-6F175D3DCCD1}">
                <a14:hiddenFill xmlns:a14="http://schemas.microsoft.com/office/drawing/2010/main">
                  <a:solidFill>
                    <a:schemeClr val="accent1"/>
                  </a:solidFill>
                </a14:hiddenFill>
              </a:ext>
            </a:extLst>
          </p:spPr>
          <p:txBody>
            <a:bodyPr wrap="none" anchor="ctr"/>
            <a:lstStyle/>
            <a:p>
              <a:endParaRPr lang="zh-CN" altLang="en-US"/>
            </a:p>
          </p:txBody>
        </p:sp>
        <p:sp>
          <p:nvSpPr>
            <p:cNvPr id="50188" name="Line 16">
              <a:extLst>
                <a:ext uri="{FF2B5EF4-FFF2-40B4-BE49-F238E27FC236}">
                  <a16:creationId xmlns:a16="http://schemas.microsoft.com/office/drawing/2014/main" id="{E08612BE-3778-1C3E-F1A8-2A070F7F66E1}"/>
                </a:ext>
              </a:extLst>
            </p:cNvPr>
            <p:cNvSpPr>
              <a:spLocks noChangeShapeType="1"/>
            </p:cNvSpPr>
            <p:nvPr/>
          </p:nvSpPr>
          <p:spPr bwMode="auto">
            <a:xfrm>
              <a:off x="2112" y="2640"/>
              <a:ext cx="0" cy="960"/>
            </a:xfrm>
            <a:prstGeom prst="line">
              <a:avLst/>
            </a:prstGeom>
            <a:noFill/>
            <a:ln w="28575">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189" name="Line 17">
              <a:extLst>
                <a:ext uri="{FF2B5EF4-FFF2-40B4-BE49-F238E27FC236}">
                  <a16:creationId xmlns:a16="http://schemas.microsoft.com/office/drawing/2014/main" id="{D16F5592-C748-DEE0-7A43-7F67D31CA29F}"/>
                </a:ext>
              </a:extLst>
            </p:cNvPr>
            <p:cNvSpPr>
              <a:spLocks noChangeShapeType="1"/>
            </p:cNvSpPr>
            <p:nvPr/>
          </p:nvSpPr>
          <p:spPr bwMode="auto">
            <a:xfrm>
              <a:off x="3792" y="2268"/>
              <a:ext cx="0" cy="1344"/>
            </a:xfrm>
            <a:prstGeom prst="line">
              <a:avLst/>
            </a:prstGeom>
            <a:noFill/>
            <a:ln w="28575">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190" name="Freeform 18">
              <a:extLst>
                <a:ext uri="{FF2B5EF4-FFF2-40B4-BE49-F238E27FC236}">
                  <a16:creationId xmlns:a16="http://schemas.microsoft.com/office/drawing/2014/main" id="{CE73B6A1-009E-CAD9-F3BA-EAA95844BCC5}"/>
                </a:ext>
              </a:extLst>
            </p:cNvPr>
            <p:cNvSpPr>
              <a:spLocks/>
            </p:cNvSpPr>
            <p:nvPr/>
          </p:nvSpPr>
          <p:spPr bwMode="auto">
            <a:xfrm>
              <a:off x="2112" y="2544"/>
              <a:ext cx="1680" cy="384"/>
            </a:xfrm>
            <a:custGeom>
              <a:avLst/>
              <a:gdLst>
                <a:gd name="T0" fmla="*/ 0 w 1680"/>
                <a:gd name="T1" fmla="*/ 384 h 384"/>
                <a:gd name="T2" fmla="*/ 432 w 1680"/>
                <a:gd name="T3" fmla="*/ 96 h 384"/>
                <a:gd name="T4" fmla="*/ 1056 w 1680"/>
                <a:gd name="T5" fmla="*/ 288 h 384"/>
                <a:gd name="T6" fmla="*/ 1680 w 1680"/>
                <a:gd name="T7" fmla="*/ 0 h 38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680" h="384">
                  <a:moveTo>
                    <a:pt x="0" y="384"/>
                  </a:moveTo>
                  <a:cubicBezTo>
                    <a:pt x="128" y="248"/>
                    <a:pt x="256" y="112"/>
                    <a:pt x="432" y="96"/>
                  </a:cubicBezTo>
                  <a:cubicBezTo>
                    <a:pt x="608" y="80"/>
                    <a:pt x="848" y="304"/>
                    <a:pt x="1056" y="288"/>
                  </a:cubicBezTo>
                  <a:cubicBezTo>
                    <a:pt x="1264" y="272"/>
                    <a:pt x="1576" y="48"/>
                    <a:pt x="1680" y="0"/>
                  </a:cubicBezTo>
                </a:path>
              </a:pathLst>
            </a:custGeom>
            <a:noFill/>
            <a:ln w="38100" cap="flat" cmpd="sng">
              <a:solidFill>
                <a:srgbClr val="FF0000"/>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Lst>
          </p:spPr>
          <p:txBody>
            <a:bodyPr wrap="none" anchor="ctr"/>
            <a:lstStyle/>
            <a:p>
              <a:endParaRPr lang="zh-CN" altLang="en-US"/>
            </a:p>
          </p:txBody>
        </p:sp>
        <p:graphicFrame>
          <p:nvGraphicFramePr>
            <p:cNvPr id="50191" name="Object 21">
              <a:extLst>
                <a:ext uri="{FF2B5EF4-FFF2-40B4-BE49-F238E27FC236}">
                  <a16:creationId xmlns:a16="http://schemas.microsoft.com/office/drawing/2014/main" id="{76AAF8FC-4273-4B61-71F1-C9304A32205E}"/>
                </a:ext>
              </a:extLst>
            </p:cNvPr>
            <p:cNvGraphicFramePr>
              <a:graphicFrameLocks noChangeAspect="1"/>
            </p:cNvGraphicFramePr>
            <p:nvPr/>
          </p:nvGraphicFramePr>
          <p:xfrm>
            <a:off x="2784" y="3600"/>
            <a:ext cx="151" cy="199"/>
          </p:xfrm>
          <a:graphic>
            <a:graphicData uri="http://schemas.openxmlformats.org/presentationml/2006/ole">
              <mc:AlternateContent xmlns:mc="http://schemas.openxmlformats.org/markup-compatibility/2006">
                <mc:Choice xmlns:v="urn:schemas-microsoft-com:vml" Requires="v">
                  <p:oleObj name="公式" r:id="rId4" imgW="241091" imgH="317225" progId="Equation.3">
                    <p:embed/>
                  </p:oleObj>
                </mc:Choice>
                <mc:Fallback>
                  <p:oleObj name="公式" r:id="rId4" imgW="241091" imgH="317225" progId="Equation.3">
                    <p:embed/>
                    <p:pic>
                      <p:nvPicPr>
                        <p:cNvPr id="50191" name="Object 21">
                          <a:extLst>
                            <a:ext uri="{FF2B5EF4-FFF2-40B4-BE49-F238E27FC236}">
                              <a16:creationId xmlns:a16="http://schemas.microsoft.com/office/drawing/2014/main" id="{76AAF8FC-4273-4B61-71F1-C9304A32205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84" y="3600"/>
                          <a:ext cx="151" cy="19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0192" name="Freeform 22">
              <a:extLst>
                <a:ext uri="{FF2B5EF4-FFF2-40B4-BE49-F238E27FC236}">
                  <a16:creationId xmlns:a16="http://schemas.microsoft.com/office/drawing/2014/main" id="{948F1390-5E5A-3205-C146-7B0135EBA45C}"/>
                </a:ext>
              </a:extLst>
            </p:cNvPr>
            <p:cNvSpPr>
              <a:spLocks/>
            </p:cNvSpPr>
            <p:nvPr/>
          </p:nvSpPr>
          <p:spPr bwMode="auto">
            <a:xfrm>
              <a:off x="2112" y="2640"/>
              <a:ext cx="1680" cy="224"/>
            </a:xfrm>
            <a:custGeom>
              <a:avLst/>
              <a:gdLst>
                <a:gd name="T0" fmla="*/ 0 w 1680"/>
                <a:gd name="T1" fmla="*/ 112 h 224"/>
                <a:gd name="T2" fmla="*/ 288 w 1680"/>
                <a:gd name="T3" fmla="*/ 208 h 224"/>
                <a:gd name="T4" fmla="*/ 864 w 1680"/>
                <a:gd name="T5" fmla="*/ 16 h 224"/>
                <a:gd name="T6" fmla="*/ 1680 w 1680"/>
                <a:gd name="T7" fmla="*/ 112 h 22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680" h="224">
                  <a:moveTo>
                    <a:pt x="0" y="112"/>
                  </a:moveTo>
                  <a:cubicBezTo>
                    <a:pt x="72" y="168"/>
                    <a:pt x="144" y="224"/>
                    <a:pt x="288" y="208"/>
                  </a:cubicBezTo>
                  <a:cubicBezTo>
                    <a:pt x="432" y="192"/>
                    <a:pt x="632" y="32"/>
                    <a:pt x="864" y="16"/>
                  </a:cubicBezTo>
                  <a:cubicBezTo>
                    <a:pt x="1096" y="0"/>
                    <a:pt x="1544" y="96"/>
                    <a:pt x="1680" y="112"/>
                  </a:cubicBezTo>
                </a:path>
              </a:pathLst>
            </a:custGeom>
            <a:noFill/>
            <a:ln w="38100" cap="flat" cmpd="sng">
              <a:solidFill>
                <a:srgbClr val="339966"/>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Lst>
          </p:spPr>
          <p:txBody>
            <a:bodyPr wrap="none" anchor="ctr"/>
            <a:lstStyle/>
            <a:p>
              <a:endParaRPr lang="zh-CN" altLang="en-US"/>
            </a:p>
          </p:txBody>
        </p:sp>
        <p:graphicFrame>
          <p:nvGraphicFramePr>
            <p:cNvPr id="50193" name="Object 23">
              <a:extLst>
                <a:ext uri="{FF2B5EF4-FFF2-40B4-BE49-F238E27FC236}">
                  <a16:creationId xmlns:a16="http://schemas.microsoft.com/office/drawing/2014/main" id="{80AF7D3A-70B0-5FE3-89F2-394F66ADEFF9}"/>
                </a:ext>
              </a:extLst>
            </p:cNvPr>
            <p:cNvGraphicFramePr>
              <a:graphicFrameLocks noChangeAspect="1"/>
            </p:cNvGraphicFramePr>
            <p:nvPr/>
          </p:nvGraphicFramePr>
          <p:xfrm>
            <a:off x="2816" y="2020"/>
            <a:ext cx="127" cy="279"/>
          </p:xfrm>
          <a:graphic>
            <a:graphicData uri="http://schemas.openxmlformats.org/presentationml/2006/ole">
              <mc:AlternateContent xmlns:mc="http://schemas.openxmlformats.org/markup-compatibility/2006">
                <mc:Choice xmlns:v="urn:schemas-microsoft-com:vml" Requires="v">
                  <p:oleObj name="公式" r:id="rId6" imgW="203112" imgH="444307" progId="Equation.3">
                    <p:embed/>
                  </p:oleObj>
                </mc:Choice>
                <mc:Fallback>
                  <p:oleObj name="公式" r:id="rId6" imgW="203112" imgH="444307" progId="Equation.3">
                    <p:embed/>
                    <p:pic>
                      <p:nvPicPr>
                        <p:cNvPr id="50193" name="Object 23">
                          <a:extLst>
                            <a:ext uri="{FF2B5EF4-FFF2-40B4-BE49-F238E27FC236}">
                              <a16:creationId xmlns:a16="http://schemas.microsoft.com/office/drawing/2014/main" id="{80AF7D3A-70B0-5FE3-89F2-394F66ADEFF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16" y="2020"/>
                          <a:ext cx="127" cy="27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0194" name="Object 24">
              <a:extLst>
                <a:ext uri="{FF2B5EF4-FFF2-40B4-BE49-F238E27FC236}">
                  <a16:creationId xmlns:a16="http://schemas.microsoft.com/office/drawing/2014/main" id="{A34B313D-115F-06B1-36F7-51F41FED569E}"/>
                </a:ext>
              </a:extLst>
            </p:cNvPr>
            <p:cNvGraphicFramePr>
              <a:graphicFrameLocks noChangeAspect="1"/>
            </p:cNvGraphicFramePr>
            <p:nvPr/>
          </p:nvGraphicFramePr>
          <p:xfrm>
            <a:off x="2556" y="3105"/>
            <a:ext cx="984" cy="215"/>
          </p:xfrm>
          <a:graphic>
            <a:graphicData uri="http://schemas.openxmlformats.org/presentationml/2006/ole">
              <mc:AlternateContent xmlns:mc="http://schemas.openxmlformats.org/markup-compatibility/2006">
                <mc:Choice xmlns:v="urn:schemas-microsoft-com:vml" Requires="v">
                  <p:oleObj name="公式" r:id="rId8" imgW="1562100" imgH="342900" progId="Equation.3">
                    <p:embed/>
                  </p:oleObj>
                </mc:Choice>
                <mc:Fallback>
                  <p:oleObj name="公式" r:id="rId8" imgW="1562100" imgH="342900" progId="Equation.3">
                    <p:embed/>
                    <p:pic>
                      <p:nvPicPr>
                        <p:cNvPr id="50194" name="Object 24">
                          <a:extLst>
                            <a:ext uri="{FF2B5EF4-FFF2-40B4-BE49-F238E27FC236}">
                              <a16:creationId xmlns:a16="http://schemas.microsoft.com/office/drawing/2014/main" id="{A34B313D-115F-06B1-36F7-51F41FED569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556" y="3105"/>
                          <a:ext cx="984"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0195" name="Object 25">
              <a:extLst>
                <a:ext uri="{FF2B5EF4-FFF2-40B4-BE49-F238E27FC236}">
                  <a16:creationId xmlns:a16="http://schemas.microsoft.com/office/drawing/2014/main" id="{0CC8D52A-40E5-6730-8BC1-EE2E277B0D20}"/>
                </a:ext>
              </a:extLst>
            </p:cNvPr>
            <p:cNvGraphicFramePr>
              <a:graphicFrameLocks noChangeAspect="1"/>
            </p:cNvGraphicFramePr>
            <p:nvPr/>
          </p:nvGraphicFramePr>
          <p:xfrm>
            <a:off x="2556" y="2112"/>
            <a:ext cx="984" cy="215"/>
          </p:xfrm>
          <a:graphic>
            <a:graphicData uri="http://schemas.openxmlformats.org/presentationml/2006/ole">
              <mc:AlternateContent xmlns:mc="http://schemas.openxmlformats.org/markup-compatibility/2006">
                <mc:Choice xmlns:v="urn:schemas-microsoft-com:vml" Requires="v">
                  <p:oleObj name="公式" r:id="rId10" imgW="1562100" imgH="342900" progId="Equation.3">
                    <p:embed/>
                  </p:oleObj>
                </mc:Choice>
                <mc:Fallback>
                  <p:oleObj name="公式" r:id="rId10" imgW="1562100" imgH="342900" progId="Equation.3">
                    <p:embed/>
                    <p:pic>
                      <p:nvPicPr>
                        <p:cNvPr id="50195" name="Object 25">
                          <a:extLst>
                            <a:ext uri="{FF2B5EF4-FFF2-40B4-BE49-F238E27FC236}">
                              <a16:creationId xmlns:a16="http://schemas.microsoft.com/office/drawing/2014/main" id="{0CC8D52A-40E5-6730-8BC1-EE2E277B0D2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556" y="2112"/>
                          <a:ext cx="984"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0196" name="Object 26">
              <a:extLst>
                <a:ext uri="{FF2B5EF4-FFF2-40B4-BE49-F238E27FC236}">
                  <a16:creationId xmlns:a16="http://schemas.microsoft.com/office/drawing/2014/main" id="{57C3F034-9274-B2B9-2AD9-441AEAADF367}"/>
                </a:ext>
              </a:extLst>
            </p:cNvPr>
            <p:cNvGraphicFramePr>
              <a:graphicFrameLocks noChangeAspect="1"/>
            </p:cNvGraphicFramePr>
            <p:nvPr/>
          </p:nvGraphicFramePr>
          <p:xfrm>
            <a:off x="3792" y="2400"/>
            <a:ext cx="696" cy="215"/>
          </p:xfrm>
          <a:graphic>
            <a:graphicData uri="http://schemas.openxmlformats.org/presentationml/2006/ole">
              <mc:AlternateContent xmlns:mc="http://schemas.openxmlformats.org/markup-compatibility/2006">
                <mc:Choice xmlns:v="urn:schemas-microsoft-com:vml" Requires="v">
                  <p:oleObj name="公式" r:id="rId12" imgW="1104900" imgH="342900" progId="Equation.3">
                    <p:embed/>
                  </p:oleObj>
                </mc:Choice>
                <mc:Fallback>
                  <p:oleObj name="公式" r:id="rId12" imgW="1104900" imgH="342900" progId="Equation.3">
                    <p:embed/>
                    <p:pic>
                      <p:nvPicPr>
                        <p:cNvPr id="50196" name="Object 26">
                          <a:extLst>
                            <a:ext uri="{FF2B5EF4-FFF2-40B4-BE49-F238E27FC236}">
                              <a16:creationId xmlns:a16="http://schemas.microsoft.com/office/drawing/2014/main" id="{57C3F034-9274-B2B9-2AD9-441AEAADF36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792" y="2400"/>
                          <a:ext cx="696"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0197" name="Object 27">
              <a:extLst>
                <a:ext uri="{FF2B5EF4-FFF2-40B4-BE49-F238E27FC236}">
                  <a16:creationId xmlns:a16="http://schemas.microsoft.com/office/drawing/2014/main" id="{A2FC8F42-EBD6-62F1-4E98-1DBD721C05A7}"/>
                </a:ext>
              </a:extLst>
            </p:cNvPr>
            <p:cNvGraphicFramePr>
              <a:graphicFrameLocks noChangeAspect="1"/>
            </p:cNvGraphicFramePr>
            <p:nvPr/>
          </p:nvGraphicFramePr>
          <p:xfrm>
            <a:off x="3808" y="2612"/>
            <a:ext cx="784" cy="240"/>
          </p:xfrm>
          <a:graphic>
            <a:graphicData uri="http://schemas.openxmlformats.org/presentationml/2006/ole">
              <mc:AlternateContent xmlns:mc="http://schemas.openxmlformats.org/markup-compatibility/2006">
                <mc:Choice xmlns:v="urn:schemas-microsoft-com:vml" Requires="v">
                  <p:oleObj name="公式" r:id="rId14" imgW="1244600" imgH="381000" progId="Equation.3">
                    <p:embed/>
                  </p:oleObj>
                </mc:Choice>
                <mc:Fallback>
                  <p:oleObj name="公式" r:id="rId14" imgW="1244600" imgH="381000" progId="Equation.3">
                    <p:embed/>
                    <p:pic>
                      <p:nvPicPr>
                        <p:cNvPr id="50197" name="Object 27">
                          <a:extLst>
                            <a:ext uri="{FF2B5EF4-FFF2-40B4-BE49-F238E27FC236}">
                              <a16:creationId xmlns:a16="http://schemas.microsoft.com/office/drawing/2014/main" id="{A2FC8F42-EBD6-62F1-4E98-1DBD721C05A7}"/>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808" y="2612"/>
                          <a:ext cx="784"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0198" name="Line 28">
              <a:extLst>
                <a:ext uri="{FF2B5EF4-FFF2-40B4-BE49-F238E27FC236}">
                  <a16:creationId xmlns:a16="http://schemas.microsoft.com/office/drawing/2014/main" id="{BE69FB66-EDC7-8A08-A631-676281A599C0}"/>
                </a:ext>
              </a:extLst>
            </p:cNvPr>
            <p:cNvSpPr>
              <a:spLocks noChangeShapeType="1"/>
            </p:cNvSpPr>
            <p:nvPr/>
          </p:nvSpPr>
          <p:spPr bwMode="auto">
            <a:xfrm flipH="1">
              <a:off x="1968" y="2640"/>
              <a:ext cx="1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199" name="Line 29">
              <a:extLst>
                <a:ext uri="{FF2B5EF4-FFF2-40B4-BE49-F238E27FC236}">
                  <a16:creationId xmlns:a16="http://schemas.microsoft.com/office/drawing/2014/main" id="{AEF207CF-8D3F-E9C8-668D-636417168812}"/>
                </a:ext>
              </a:extLst>
            </p:cNvPr>
            <p:cNvSpPr>
              <a:spLocks noChangeShapeType="1"/>
            </p:cNvSpPr>
            <p:nvPr/>
          </p:nvSpPr>
          <p:spPr bwMode="auto">
            <a:xfrm flipH="1">
              <a:off x="1968" y="3216"/>
              <a:ext cx="1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200" name="Line 30">
              <a:extLst>
                <a:ext uri="{FF2B5EF4-FFF2-40B4-BE49-F238E27FC236}">
                  <a16:creationId xmlns:a16="http://schemas.microsoft.com/office/drawing/2014/main" id="{DFF6AD5D-AFA0-B759-C2CE-4726CAEFAA12}"/>
                </a:ext>
              </a:extLst>
            </p:cNvPr>
            <p:cNvSpPr>
              <a:spLocks noChangeShapeType="1"/>
            </p:cNvSpPr>
            <p:nvPr/>
          </p:nvSpPr>
          <p:spPr bwMode="auto">
            <a:xfrm flipH="1">
              <a:off x="1968" y="2928"/>
              <a:ext cx="1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201" name="Line 31">
              <a:extLst>
                <a:ext uri="{FF2B5EF4-FFF2-40B4-BE49-F238E27FC236}">
                  <a16:creationId xmlns:a16="http://schemas.microsoft.com/office/drawing/2014/main" id="{4BEA1E9E-F3C8-D668-0489-28CEEAC4FCB6}"/>
                </a:ext>
              </a:extLst>
            </p:cNvPr>
            <p:cNvSpPr>
              <a:spLocks noChangeShapeType="1"/>
            </p:cNvSpPr>
            <p:nvPr/>
          </p:nvSpPr>
          <p:spPr bwMode="auto">
            <a:xfrm>
              <a:off x="2052" y="2640"/>
              <a:ext cx="0" cy="288"/>
            </a:xfrm>
            <a:prstGeom prst="line">
              <a:avLst/>
            </a:prstGeom>
            <a:noFill/>
            <a:ln w="2857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202" name="Line 32">
              <a:extLst>
                <a:ext uri="{FF2B5EF4-FFF2-40B4-BE49-F238E27FC236}">
                  <a16:creationId xmlns:a16="http://schemas.microsoft.com/office/drawing/2014/main" id="{C10C3EAF-9562-ACEA-5ACC-2E77E5319BDF}"/>
                </a:ext>
              </a:extLst>
            </p:cNvPr>
            <p:cNvSpPr>
              <a:spLocks noChangeShapeType="1"/>
            </p:cNvSpPr>
            <p:nvPr/>
          </p:nvSpPr>
          <p:spPr bwMode="auto">
            <a:xfrm>
              <a:off x="2040" y="2928"/>
              <a:ext cx="0" cy="288"/>
            </a:xfrm>
            <a:prstGeom prst="line">
              <a:avLst/>
            </a:prstGeom>
            <a:noFill/>
            <a:ln w="2857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50203" name="Object 33">
              <a:extLst>
                <a:ext uri="{FF2B5EF4-FFF2-40B4-BE49-F238E27FC236}">
                  <a16:creationId xmlns:a16="http://schemas.microsoft.com/office/drawing/2014/main" id="{B159D919-0EEA-1D28-7D67-6B465CBED82E}"/>
                </a:ext>
              </a:extLst>
            </p:cNvPr>
            <p:cNvGraphicFramePr>
              <a:graphicFrameLocks noChangeAspect="1"/>
            </p:cNvGraphicFramePr>
            <p:nvPr/>
          </p:nvGraphicFramePr>
          <p:xfrm>
            <a:off x="1872" y="2721"/>
            <a:ext cx="151" cy="159"/>
          </p:xfrm>
          <a:graphic>
            <a:graphicData uri="http://schemas.openxmlformats.org/presentationml/2006/ole">
              <mc:AlternateContent xmlns:mc="http://schemas.openxmlformats.org/markup-compatibility/2006">
                <mc:Choice xmlns:v="urn:schemas-microsoft-com:vml" Requires="v">
                  <p:oleObj name="公式" r:id="rId16" imgW="241195" imgH="253890" progId="Equation.3">
                    <p:embed/>
                  </p:oleObj>
                </mc:Choice>
                <mc:Fallback>
                  <p:oleObj name="公式" r:id="rId16" imgW="241195" imgH="253890" progId="Equation.3">
                    <p:embed/>
                    <p:pic>
                      <p:nvPicPr>
                        <p:cNvPr id="50203" name="Object 33">
                          <a:extLst>
                            <a:ext uri="{FF2B5EF4-FFF2-40B4-BE49-F238E27FC236}">
                              <a16:creationId xmlns:a16="http://schemas.microsoft.com/office/drawing/2014/main" id="{B159D919-0EEA-1D28-7D67-6B465CBED82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872" y="2721"/>
                          <a:ext cx="151" cy="1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0204" name="Object 34">
              <a:extLst>
                <a:ext uri="{FF2B5EF4-FFF2-40B4-BE49-F238E27FC236}">
                  <a16:creationId xmlns:a16="http://schemas.microsoft.com/office/drawing/2014/main" id="{9B7D2235-5664-753D-B8CB-54CF732348F0}"/>
                </a:ext>
              </a:extLst>
            </p:cNvPr>
            <p:cNvGraphicFramePr>
              <a:graphicFrameLocks noChangeAspect="1"/>
            </p:cNvGraphicFramePr>
            <p:nvPr/>
          </p:nvGraphicFramePr>
          <p:xfrm>
            <a:off x="1872" y="3009"/>
            <a:ext cx="151" cy="159"/>
          </p:xfrm>
          <a:graphic>
            <a:graphicData uri="http://schemas.openxmlformats.org/presentationml/2006/ole">
              <mc:AlternateContent xmlns:mc="http://schemas.openxmlformats.org/markup-compatibility/2006">
                <mc:Choice xmlns:v="urn:schemas-microsoft-com:vml" Requires="v">
                  <p:oleObj name="公式" r:id="rId16" imgW="241195" imgH="253890" progId="Equation.3">
                    <p:embed/>
                  </p:oleObj>
                </mc:Choice>
                <mc:Fallback>
                  <p:oleObj name="公式" r:id="rId16" imgW="241195" imgH="253890" progId="Equation.3">
                    <p:embed/>
                    <p:pic>
                      <p:nvPicPr>
                        <p:cNvPr id="50204" name="Object 34">
                          <a:extLst>
                            <a:ext uri="{FF2B5EF4-FFF2-40B4-BE49-F238E27FC236}">
                              <a16:creationId xmlns:a16="http://schemas.microsoft.com/office/drawing/2014/main" id="{9B7D2235-5664-753D-B8CB-54CF732348F0}"/>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872" y="3009"/>
                          <a:ext cx="151" cy="1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50180" name="Text Box 36">
            <a:extLst>
              <a:ext uri="{FF2B5EF4-FFF2-40B4-BE49-F238E27FC236}">
                <a16:creationId xmlns:a16="http://schemas.microsoft.com/office/drawing/2014/main" id="{BFDBAF4C-6A4C-164D-5E25-4ACBFC645FC5}"/>
              </a:ext>
            </a:extLst>
          </p:cNvPr>
          <p:cNvSpPr txBox="1">
            <a:spLocks noChangeArrowheads="1"/>
          </p:cNvSpPr>
          <p:nvPr/>
        </p:nvSpPr>
        <p:spPr bwMode="auto">
          <a:xfrm>
            <a:off x="1905000" y="304800"/>
            <a:ext cx="4419600" cy="5191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rgbClr val="FF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800">
                <a:latin typeface="黑体" panose="02010609060101010101" pitchFamily="49" charset="-122"/>
                <a:ea typeface="黑体" panose="02010609060101010101" pitchFamily="49" charset="-122"/>
              </a:rPr>
              <a:t>几何解释</a:t>
            </a:r>
            <a:r>
              <a:rPr lang="en-US" altLang="zh-CN" sz="2800">
                <a:latin typeface="黑体" panose="02010609060101010101" pitchFamily="49" charset="-122"/>
                <a:ea typeface="黑体" panose="02010609060101010101" pitchFamily="49" charset="-122"/>
              </a:rPr>
              <a:t>:</a:t>
            </a:r>
            <a:endParaRPr lang="en-US" altLang="zh-CN" sz="2800"/>
          </a:p>
        </p:txBody>
      </p:sp>
    </p:spTree>
  </p:cSld>
  <p:clrMapOvr>
    <a:masterClrMapping/>
  </p:clrMapOvr>
  <p:transition>
    <p:wip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12290"/>
                                        </p:tgtEl>
                                        <p:attrNameLst>
                                          <p:attrName>style.visibility</p:attrName>
                                        </p:attrNameLst>
                                      </p:cBhvr>
                                      <p:to>
                                        <p:strVal val="visible"/>
                                      </p:to>
                                    </p:set>
                                    <p:animEffect transition="in" filter="wipe(left)">
                                      <p:cBhvr>
                                        <p:cTn id="7" dur="500"/>
                                        <p:tgtEl>
                                          <p:spTgt spid="12290"/>
                                        </p:tgtEl>
                                      </p:cBhvr>
                                    </p:animEffect>
                                  </p:childTnLst>
                                </p:cTn>
                              </p:par>
                            </p:childTnLst>
                          </p:cTn>
                        </p:par>
                        <p:par>
                          <p:cTn id="8" fill="hold" nodeType="afterGroup">
                            <p:stCondLst>
                              <p:cond delay="500"/>
                            </p:stCondLst>
                            <p:childTnLst>
                              <p:par>
                                <p:cTn id="9" presetID="22" presetClass="entr" presetSubtype="8" fill="hold" nodeType="afterEffect">
                                  <p:stCondLst>
                                    <p:cond delay="0"/>
                                  </p:stCondLst>
                                  <p:childTnLst>
                                    <p:set>
                                      <p:cBhvr>
                                        <p:cTn id="10" dur="1" fill="hold">
                                          <p:stCondLst>
                                            <p:cond delay="0"/>
                                          </p:stCondLst>
                                        </p:cTn>
                                        <p:tgtEl>
                                          <p:spTgt spid="12323"/>
                                        </p:tgtEl>
                                        <p:attrNameLst>
                                          <p:attrName>style.visibility</p:attrName>
                                        </p:attrNameLst>
                                      </p:cBhvr>
                                      <p:to>
                                        <p:strVal val="visible"/>
                                      </p:to>
                                    </p:set>
                                    <p:animEffect transition="in" filter="wipe(left)">
                                      <p:cBhvr>
                                        <p:cTn id="11" dur="500"/>
                                        <p:tgtEl>
                                          <p:spTgt spid="123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1202" name="Object 2">
            <a:extLst>
              <a:ext uri="{FF2B5EF4-FFF2-40B4-BE49-F238E27FC236}">
                <a16:creationId xmlns:a16="http://schemas.microsoft.com/office/drawing/2014/main" id="{6C42DFEF-0E39-C0A4-5E39-6F449940CB1C}"/>
              </a:ext>
            </a:extLst>
          </p:cNvPr>
          <p:cNvGraphicFramePr>
            <a:graphicFrameLocks noChangeAspect="1"/>
          </p:cNvGraphicFramePr>
          <p:nvPr>
            <p:extLst>
              <p:ext uri="{D42A27DB-BD31-4B8C-83A1-F6EECF244321}">
                <p14:modId xmlns:p14="http://schemas.microsoft.com/office/powerpoint/2010/main" val="1614836899"/>
              </p:ext>
            </p:extLst>
          </p:nvPr>
        </p:nvGraphicFramePr>
        <p:xfrm>
          <a:off x="1912235" y="1181957"/>
          <a:ext cx="7727950" cy="1529250"/>
        </p:xfrm>
        <a:graphic>
          <a:graphicData uri="http://schemas.openxmlformats.org/presentationml/2006/ole">
            <mc:AlternateContent xmlns:mc="http://schemas.openxmlformats.org/markup-compatibility/2006">
              <mc:Choice xmlns:v="urn:schemas-microsoft-com:vml" Requires="v">
                <p:oleObj name="Document" r:id="rId2" imgW="7795720" imgH="1587558" progId="Word.Document.8">
                  <p:embed/>
                </p:oleObj>
              </mc:Choice>
              <mc:Fallback>
                <p:oleObj name="Document" r:id="rId2" imgW="7795720" imgH="1587558" progId="Word.Document.8">
                  <p:embed/>
                  <p:pic>
                    <p:nvPicPr>
                      <p:cNvPr id="51202" name="Object 2">
                        <a:extLst>
                          <a:ext uri="{FF2B5EF4-FFF2-40B4-BE49-F238E27FC236}">
                            <a16:creationId xmlns:a16="http://schemas.microsoft.com/office/drawing/2014/main" id="{6C42DFEF-0E39-C0A4-5E39-6F449940CB1C}"/>
                          </a:ext>
                        </a:extLst>
                      </p:cNvPr>
                      <p:cNvPicPr>
                        <a:picLocks noChangeAspect="1" noChangeArrowheads="1"/>
                      </p:cNvPicPr>
                      <p:nvPr/>
                    </p:nvPicPr>
                    <p:blipFill>
                      <a:blip r:embed="rId3"/>
                      <a:srcRect/>
                      <a:stretch>
                        <a:fillRect/>
                      </a:stretch>
                    </p:blipFill>
                    <p:spPr bwMode="auto">
                      <a:xfrm>
                        <a:off x="1912235" y="1181957"/>
                        <a:ext cx="7727950" cy="1529250"/>
                      </a:xfrm>
                      <a:prstGeom prst="rect">
                        <a:avLst/>
                      </a:prstGeom>
                      <a:noFill/>
                      <a:ln>
                        <a:noFill/>
                      </a:ln>
                      <a:effectLst/>
                    </p:spPr>
                  </p:pic>
                </p:oleObj>
              </mc:Fallback>
            </mc:AlternateContent>
          </a:graphicData>
        </a:graphic>
      </p:graphicFrame>
      <p:sp>
        <p:nvSpPr>
          <p:cNvPr id="51203" name="Text Box 4">
            <a:extLst>
              <a:ext uri="{FF2B5EF4-FFF2-40B4-BE49-F238E27FC236}">
                <a16:creationId xmlns:a16="http://schemas.microsoft.com/office/drawing/2014/main" id="{F63D49F7-35ED-9273-FD0A-0DDB051B02B3}"/>
              </a:ext>
            </a:extLst>
          </p:cNvPr>
          <p:cNvSpPr txBox="1">
            <a:spLocks noChangeArrowheads="1"/>
          </p:cNvSpPr>
          <p:nvPr/>
        </p:nvSpPr>
        <p:spPr bwMode="auto">
          <a:xfrm>
            <a:off x="228600" y="152400"/>
            <a:ext cx="914400" cy="5191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rgbClr val="FF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800">
                <a:latin typeface="黑体" panose="02010609060101010101" pitchFamily="49" charset="-122"/>
                <a:ea typeface="黑体" panose="02010609060101010101" pitchFamily="49" charset="-122"/>
              </a:rPr>
              <a:t>例</a:t>
            </a:r>
            <a:r>
              <a:rPr lang="en-US" altLang="zh-CN" sz="2800">
                <a:latin typeface="黑体" panose="02010609060101010101" pitchFamily="49" charset="-122"/>
                <a:ea typeface="黑体" panose="02010609060101010101" pitchFamily="49" charset="-122"/>
              </a:rPr>
              <a:t>1</a:t>
            </a:r>
          </a:p>
        </p:txBody>
      </p:sp>
      <p:sp>
        <p:nvSpPr>
          <p:cNvPr id="13317" name="Text Box 5">
            <a:extLst>
              <a:ext uri="{FF2B5EF4-FFF2-40B4-BE49-F238E27FC236}">
                <a16:creationId xmlns:a16="http://schemas.microsoft.com/office/drawing/2014/main" id="{78E198FF-8DC4-1EC2-8D8E-462E0DBA48AC}"/>
              </a:ext>
            </a:extLst>
          </p:cNvPr>
          <p:cNvSpPr txBox="1">
            <a:spLocks noChangeArrowheads="1"/>
          </p:cNvSpPr>
          <p:nvPr/>
        </p:nvSpPr>
        <p:spPr bwMode="auto">
          <a:xfrm>
            <a:off x="1149350" y="2566988"/>
            <a:ext cx="1066800" cy="5191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rgbClr val="FF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800">
                <a:ea typeface="黑体" panose="02010609060101010101" pitchFamily="49" charset="-122"/>
              </a:rPr>
              <a:t>解</a:t>
            </a:r>
          </a:p>
        </p:txBody>
      </p:sp>
      <p:graphicFrame>
        <p:nvGraphicFramePr>
          <p:cNvPr id="13318" name="Object 6">
            <a:extLst>
              <a:ext uri="{FF2B5EF4-FFF2-40B4-BE49-F238E27FC236}">
                <a16:creationId xmlns:a16="http://schemas.microsoft.com/office/drawing/2014/main" id="{5BB115F0-20B8-0999-2B76-3883B4A28FB1}"/>
              </a:ext>
            </a:extLst>
          </p:cNvPr>
          <p:cNvGraphicFramePr>
            <a:graphicFrameLocks noChangeAspect="1"/>
          </p:cNvGraphicFramePr>
          <p:nvPr/>
        </p:nvGraphicFramePr>
        <p:xfrm>
          <a:off x="2101850" y="2400300"/>
          <a:ext cx="2349500" cy="838200"/>
        </p:xfrm>
        <a:graphic>
          <a:graphicData uri="http://schemas.openxmlformats.org/presentationml/2006/ole">
            <mc:AlternateContent xmlns:mc="http://schemas.openxmlformats.org/markup-compatibility/2006">
              <mc:Choice xmlns:v="urn:schemas-microsoft-com:vml" Requires="v">
                <p:oleObj name="公式" r:id="rId4" imgW="2349500" imgH="838200" progId="Equation.3">
                  <p:embed/>
                </p:oleObj>
              </mc:Choice>
              <mc:Fallback>
                <p:oleObj name="公式" r:id="rId4" imgW="2349500" imgH="838200" progId="Equation.3">
                  <p:embed/>
                  <p:pic>
                    <p:nvPicPr>
                      <p:cNvPr id="13318" name="Object 6">
                        <a:extLst>
                          <a:ext uri="{FF2B5EF4-FFF2-40B4-BE49-F238E27FC236}">
                            <a16:creationId xmlns:a16="http://schemas.microsoft.com/office/drawing/2014/main" id="{5BB115F0-20B8-0999-2B76-3883B4A28FB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01850" y="2400300"/>
                        <a:ext cx="2349500" cy="838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319" name="Object 7">
            <a:extLst>
              <a:ext uri="{FF2B5EF4-FFF2-40B4-BE49-F238E27FC236}">
                <a16:creationId xmlns:a16="http://schemas.microsoft.com/office/drawing/2014/main" id="{89831B6A-89F5-0C83-91A8-508CD697C3A5}"/>
              </a:ext>
            </a:extLst>
          </p:cNvPr>
          <p:cNvGraphicFramePr>
            <a:graphicFrameLocks noChangeAspect="1"/>
          </p:cNvGraphicFramePr>
          <p:nvPr/>
        </p:nvGraphicFramePr>
        <p:xfrm>
          <a:off x="1287463" y="3238500"/>
          <a:ext cx="7329487" cy="901700"/>
        </p:xfrm>
        <a:graphic>
          <a:graphicData uri="http://schemas.openxmlformats.org/presentationml/2006/ole">
            <mc:AlternateContent xmlns:mc="http://schemas.openxmlformats.org/markup-compatibility/2006">
              <mc:Choice xmlns:v="urn:schemas-microsoft-com:vml" Requires="v">
                <p:oleObj name="公式" r:id="rId6" imgW="7327900" imgH="901700" progId="Equation.3">
                  <p:embed/>
                </p:oleObj>
              </mc:Choice>
              <mc:Fallback>
                <p:oleObj name="公式" r:id="rId6" imgW="7327900" imgH="901700" progId="Equation.3">
                  <p:embed/>
                  <p:pic>
                    <p:nvPicPr>
                      <p:cNvPr id="13319" name="Object 7">
                        <a:extLst>
                          <a:ext uri="{FF2B5EF4-FFF2-40B4-BE49-F238E27FC236}">
                            <a16:creationId xmlns:a16="http://schemas.microsoft.com/office/drawing/2014/main" id="{89831B6A-89F5-0C83-91A8-508CD697C3A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87463" y="3238500"/>
                        <a:ext cx="7329487" cy="901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3321" name="Text Box 9">
            <a:extLst>
              <a:ext uri="{FF2B5EF4-FFF2-40B4-BE49-F238E27FC236}">
                <a16:creationId xmlns:a16="http://schemas.microsoft.com/office/drawing/2014/main" id="{66797F3B-9A80-652D-F6B7-455D990F7751}"/>
              </a:ext>
            </a:extLst>
          </p:cNvPr>
          <p:cNvSpPr txBox="1">
            <a:spLocks noChangeArrowheads="1"/>
          </p:cNvSpPr>
          <p:nvPr/>
        </p:nvSpPr>
        <p:spPr bwMode="auto">
          <a:xfrm>
            <a:off x="1149350" y="4095750"/>
            <a:ext cx="2362200" cy="5191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rgbClr val="FF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800"/>
              <a:t>余项的绝对值</a:t>
            </a:r>
          </a:p>
        </p:txBody>
      </p:sp>
      <p:graphicFrame>
        <p:nvGraphicFramePr>
          <p:cNvPr id="13322" name="Object 10">
            <a:extLst>
              <a:ext uri="{FF2B5EF4-FFF2-40B4-BE49-F238E27FC236}">
                <a16:creationId xmlns:a16="http://schemas.microsoft.com/office/drawing/2014/main" id="{0F387752-746C-3342-D76E-22488C831A64}"/>
              </a:ext>
            </a:extLst>
          </p:cNvPr>
          <p:cNvGraphicFramePr>
            <a:graphicFrameLocks noChangeAspect="1"/>
          </p:cNvGraphicFramePr>
          <p:nvPr/>
        </p:nvGraphicFramePr>
        <p:xfrm>
          <a:off x="1414463" y="4622800"/>
          <a:ext cx="7050087" cy="901700"/>
        </p:xfrm>
        <a:graphic>
          <a:graphicData uri="http://schemas.openxmlformats.org/presentationml/2006/ole">
            <mc:AlternateContent xmlns:mc="http://schemas.openxmlformats.org/markup-compatibility/2006">
              <mc:Choice xmlns:v="urn:schemas-microsoft-com:vml" Requires="v">
                <p:oleObj name="公式" r:id="rId8" imgW="7048500" imgH="901700" progId="Equation.3">
                  <p:embed/>
                </p:oleObj>
              </mc:Choice>
              <mc:Fallback>
                <p:oleObj name="公式" r:id="rId8" imgW="7048500" imgH="901700" progId="Equation.3">
                  <p:embed/>
                  <p:pic>
                    <p:nvPicPr>
                      <p:cNvPr id="13322" name="Object 10">
                        <a:extLst>
                          <a:ext uri="{FF2B5EF4-FFF2-40B4-BE49-F238E27FC236}">
                            <a16:creationId xmlns:a16="http://schemas.microsoft.com/office/drawing/2014/main" id="{0F387752-746C-3342-D76E-22488C831A6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414463" y="4622800"/>
                        <a:ext cx="7050087" cy="901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1209" name="矩形 1">
            <a:extLst>
              <a:ext uri="{FF2B5EF4-FFF2-40B4-BE49-F238E27FC236}">
                <a16:creationId xmlns:a16="http://schemas.microsoft.com/office/drawing/2014/main" id="{74475825-BAB9-66A8-169E-5A5D4569A3A6}"/>
              </a:ext>
            </a:extLst>
          </p:cNvPr>
          <p:cNvSpPr>
            <a:spLocks noChangeArrowheads="1"/>
          </p:cNvSpPr>
          <p:nvPr/>
        </p:nvSpPr>
        <p:spPr bwMode="auto">
          <a:xfrm>
            <a:off x="1054100" y="119063"/>
            <a:ext cx="1825625"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a:t>研究级数</a:t>
            </a:r>
          </a:p>
        </p:txBody>
      </p:sp>
      <p:graphicFrame>
        <p:nvGraphicFramePr>
          <p:cNvPr id="2" name="对象 1">
            <a:extLst>
              <a:ext uri="{FF2B5EF4-FFF2-40B4-BE49-F238E27FC236}">
                <a16:creationId xmlns:a16="http://schemas.microsoft.com/office/drawing/2014/main" id="{8084C580-F9D3-E9FA-16B3-CC73D6035036}"/>
              </a:ext>
            </a:extLst>
          </p:cNvPr>
          <p:cNvGraphicFramePr>
            <a:graphicFrameLocks noChangeAspect="1"/>
          </p:cNvGraphicFramePr>
          <p:nvPr>
            <p:extLst>
              <p:ext uri="{D42A27DB-BD31-4B8C-83A1-F6EECF244321}">
                <p14:modId xmlns:p14="http://schemas.microsoft.com/office/powerpoint/2010/main" val="291261023"/>
              </p:ext>
            </p:extLst>
          </p:nvPr>
        </p:nvGraphicFramePr>
        <p:xfrm>
          <a:off x="1912235" y="736598"/>
          <a:ext cx="6275746" cy="838199"/>
        </p:xfrm>
        <a:graphic>
          <a:graphicData uri="http://schemas.openxmlformats.org/presentationml/2006/ole">
            <mc:AlternateContent xmlns:mc="http://schemas.openxmlformats.org/markup-compatibility/2006">
              <mc:Choice xmlns:v="urn:schemas-microsoft-com:vml" Requires="v">
                <p:oleObj name="Equation" r:id="rId10" imgW="3708360" imgH="495000" progId="Equation.DSMT4">
                  <p:embed/>
                </p:oleObj>
              </mc:Choice>
              <mc:Fallback>
                <p:oleObj name="Equation" r:id="rId10" imgW="3708360" imgH="495000" progId="Equation.DSMT4">
                  <p:embed/>
                  <p:pic>
                    <p:nvPicPr>
                      <p:cNvPr id="0" name=""/>
                      <p:cNvPicPr/>
                      <p:nvPr/>
                    </p:nvPicPr>
                    <p:blipFill>
                      <a:blip r:embed="rId11"/>
                      <a:stretch>
                        <a:fillRect/>
                      </a:stretch>
                    </p:blipFill>
                    <p:spPr>
                      <a:xfrm>
                        <a:off x="1912235" y="736598"/>
                        <a:ext cx="6275746" cy="838199"/>
                      </a:xfrm>
                      <a:prstGeom prst="rect">
                        <a:avLst/>
                      </a:prstGeom>
                    </p:spPr>
                  </p:pic>
                </p:oleObj>
              </mc:Fallback>
            </mc:AlternateContent>
          </a:graphicData>
        </a:graphic>
      </p:graphicFrame>
    </p:spTree>
  </p:cSld>
  <p:clrMapOvr>
    <a:masterClrMapping/>
  </p:clrMapOvr>
  <p:transition>
    <p:wip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3317"/>
                                        </p:tgtEl>
                                        <p:attrNameLst>
                                          <p:attrName>style.visibility</p:attrName>
                                        </p:attrNameLst>
                                      </p:cBhvr>
                                      <p:to>
                                        <p:strVal val="visible"/>
                                      </p:to>
                                    </p:set>
                                    <p:animEffect transition="in" filter="wipe(left)">
                                      <p:cBhvr>
                                        <p:cTn id="7" dur="500"/>
                                        <p:tgtEl>
                                          <p:spTgt spid="1331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13318"/>
                                        </p:tgtEl>
                                        <p:attrNameLst>
                                          <p:attrName>style.visibility</p:attrName>
                                        </p:attrNameLst>
                                      </p:cBhvr>
                                      <p:to>
                                        <p:strVal val="visible"/>
                                      </p:to>
                                    </p:set>
                                    <p:animEffect transition="in" filter="wipe(left)">
                                      <p:cBhvr>
                                        <p:cTn id="12" dur="500"/>
                                        <p:tgtEl>
                                          <p:spTgt spid="13318"/>
                                        </p:tgtEl>
                                      </p:cBhvr>
                                    </p:animEffect>
                                  </p:childTnLst>
                                </p:cTn>
                              </p:par>
                            </p:childTnLst>
                          </p:cTn>
                        </p:par>
                        <p:par>
                          <p:cTn id="13" fill="hold" nodeType="afterGroup">
                            <p:stCondLst>
                              <p:cond delay="500"/>
                            </p:stCondLst>
                            <p:childTnLst>
                              <p:par>
                                <p:cTn id="14" presetID="22" presetClass="entr" presetSubtype="8" fill="hold" nodeType="afterEffect">
                                  <p:stCondLst>
                                    <p:cond delay="0"/>
                                  </p:stCondLst>
                                  <p:childTnLst>
                                    <p:set>
                                      <p:cBhvr>
                                        <p:cTn id="15" dur="1" fill="hold">
                                          <p:stCondLst>
                                            <p:cond delay="0"/>
                                          </p:stCondLst>
                                        </p:cTn>
                                        <p:tgtEl>
                                          <p:spTgt spid="13319"/>
                                        </p:tgtEl>
                                        <p:attrNameLst>
                                          <p:attrName>style.visibility</p:attrName>
                                        </p:attrNameLst>
                                      </p:cBhvr>
                                      <p:to>
                                        <p:strVal val="visible"/>
                                      </p:to>
                                    </p:set>
                                    <p:animEffect transition="in" filter="wipe(left)">
                                      <p:cBhvr>
                                        <p:cTn id="16" dur="500"/>
                                        <p:tgtEl>
                                          <p:spTgt spid="13319"/>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8" fill="hold" grpId="0" nodeType="clickEffect">
                                  <p:stCondLst>
                                    <p:cond delay="0"/>
                                  </p:stCondLst>
                                  <p:iterate type="lt">
                                    <p:tmPct val="100000"/>
                                  </p:iterate>
                                  <p:childTnLst>
                                    <p:set>
                                      <p:cBhvr>
                                        <p:cTn id="20" dur="1" fill="hold">
                                          <p:stCondLst>
                                            <p:cond delay="0"/>
                                          </p:stCondLst>
                                        </p:cTn>
                                        <p:tgtEl>
                                          <p:spTgt spid="13321"/>
                                        </p:tgtEl>
                                        <p:attrNameLst>
                                          <p:attrName>style.visibility</p:attrName>
                                        </p:attrNameLst>
                                      </p:cBhvr>
                                      <p:to>
                                        <p:strVal val="visible"/>
                                      </p:to>
                                    </p:set>
                                    <p:animEffect transition="in" filter="wipe(left)">
                                      <p:cBhvr>
                                        <p:cTn id="21" dur="75"/>
                                        <p:tgtEl>
                                          <p:spTgt spid="13321"/>
                                        </p:tgtEl>
                                      </p:cBhvr>
                                    </p:animEffect>
                                  </p:childTnLst>
                                </p:cTn>
                              </p:par>
                            </p:childTnLst>
                          </p:cTn>
                        </p:par>
                        <p:par>
                          <p:cTn id="22" fill="hold" nodeType="afterGroup">
                            <p:stCondLst>
                              <p:cond delay="450"/>
                            </p:stCondLst>
                            <p:childTnLst>
                              <p:par>
                                <p:cTn id="23" presetID="22" presetClass="entr" presetSubtype="8" fill="hold" nodeType="afterEffect">
                                  <p:stCondLst>
                                    <p:cond delay="0"/>
                                  </p:stCondLst>
                                  <p:childTnLst>
                                    <p:set>
                                      <p:cBhvr>
                                        <p:cTn id="24" dur="1" fill="hold">
                                          <p:stCondLst>
                                            <p:cond delay="0"/>
                                          </p:stCondLst>
                                        </p:cTn>
                                        <p:tgtEl>
                                          <p:spTgt spid="13322"/>
                                        </p:tgtEl>
                                        <p:attrNameLst>
                                          <p:attrName>style.visibility</p:attrName>
                                        </p:attrNameLst>
                                      </p:cBhvr>
                                      <p:to>
                                        <p:strVal val="visible"/>
                                      </p:to>
                                    </p:set>
                                    <p:animEffect transition="in" filter="wipe(left)">
                                      <p:cBhvr>
                                        <p:cTn id="25" dur="500"/>
                                        <p:tgtEl>
                                          <p:spTgt spid="133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7" grpId="0" autoUpdateAnimBg="0"/>
      <p:bldP spid="13321" grpId="0" autoUpdateAnimBg="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2226" name="Object 8">
            <a:extLst>
              <a:ext uri="{FF2B5EF4-FFF2-40B4-BE49-F238E27FC236}">
                <a16:creationId xmlns:a16="http://schemas.microsoft.com/office/drawing/2014/main" id="{DAB310D7-DF77-45D5-240B-646489916191}"/>
              </a:ext>
            </a:extLst>
          </p:cNvPr>
          <p:cNvGraphicFramePr>
            <a:graphicFrameLocks noChangeAspect="1"/>
          </p:cNvGraphicFramePr>
          <p:nvPr/>
        </p:nvGraphicFramePr>
        <p:xfrm>
          <a:off x="2514600" y="914400"/>
          <a:ext cx="5695950" cy="990600"/>
        </p:xfrm>
        <a:graphic>
          <a:graphicData uri="http://schemas.openxmlformats.org/presentationml/2006/ole">
            <mc:AlternateContent xmlns:mc="http://schemas.openxmlformats.org/markup-compatibility/2006">
              <mc:Choice xmlns:v="urn:schemas-microsoft-com:vml" Requires="v">
                <p:oleObj name="文档" r:id="rId2" imgW="5695950" imgH="990600" progId="Word.Document.8">
                  <p:embed/>
                </p:oleObj>
              </mc:Choice>
              <mc:Fallback>
                <p:oleObj name="文档" r:id="rId2" imgW="5695950" imgH="990600" progId="Word.Document.8">
                  <p:embed/>
                  <p:pic>
                    <p:nvPicPr>
                      <p:cNvPr id="52226" name="Object 8">
                        <a:extLst>
                          <a:ext uri="{FF2B5EF4-FFF2-40B4-BE49-F238E27FC236}">
                            <a16:creationId xmlns:a16="http://schemas.microsoft.com/office/drawing/2014/main" id="{DAB310D7-DF77-45D5-240B-6464899161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4600" y="914400"/>
                        <a:ext cx="569595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345" name="Object 9">
            <a:extLst>
              <a:ext uri="{FF2B5EF4-FFF2-40B4-BE49-F238E27FC236}">
                <a16:creationId xmlns:a16="http://schemas.microsoft.com/office/drawing/2014/main" id="{1C51E542-6029-789F-5C76-0E60B119A66D}"/>
              </a:ext>
            </a:extLst>
          </p:cNvPr>
          <p:cNvGraphicFramePr>
            <a:graphicFrameLocks noChangeAspect="1"/>
          </p:cNvGraphicFramePr>
          <p:nvPr/>
        </p:nvGraphicFramePr>
        <p:xfrm>
          <a:off x="2517775" y="2049463"/>
          <a:ext cx="7081838" cy="1160462"/>
        </p:xfrm>
        <a:graphic>
          <a:graphicData uri="http://schemas.openxmlformats.org/presentationml/2006/ole">
            <mc:AlternateContent xmlns:mc="http://schemas.openxmlformats.org/markup-compatibility/2006">
              <mc:Choice xmlns:v="urn:schemas-microsoft-com:vml" Requires="v">
                <p:oleObj name="文档" r:id="rId4" imgW="7260060" imgH="1190098" progId="Word.Document.8">
                  <p:embed/>
                </p:oleObj>
              </mc:Choice>
              <mc:Fallback>
                <p:oleObj name="文档" r:id="rId4" imgW="7260060" imgH="1190098" progId="Word.Document.8">
                  <p:embed/>
                  <p:pic>
                    <p:nvPicPr>
                      <p:cNvPr id="14345" name="Object 9">
                        <a:extLst>
                          <a:ext uri="{FF2B5EF4-FFF2-40B4-BE49-F238E27FC236}">
                            <a16:creationId xmlns:a16="http://schemas.microsoft.com/office/drawing/2014/main" id="{1C51E542-6029-789F-5C76-0E60B119A66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17775" y="2049463"/>
                        <a:ext cx="7081838" cy="1160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346" name="Object 10">
            <a:extLst>
              <a:ext uri="{FF2B5EF4-FFF2-40B4-BE49-F238E27FC236}">
                <a16:creationId xmlns:a16="http://schemas.microsoft.com/office/drawing/2014/main" id="{CD133015-7AA6-881C-AF3C-FA1959DC6CCA}"/>
              </a:ext>
            </a:extLst>
          </p:cNvPr>
          <p:cNvGraphicFramePr>
            <a:graphicFrameLocks noChangeAspect="1"/>
          </p:cNvGraphicFramePr>
          <p:nvPr/>
        </p:nvGraphicFramePr>
        <p:xfrm>
          <a:off x="2514600" y="2819400"/>
          <a:ext cx="2324100" cy="481013"/>
        </p:xfrm>
        <a:graphic>
          <a:graphicData uri="http://schemas.openxmlformats.org/presentationml/2006/ole">
            <mc:AlternateContent xmlns:mc="http://schemas.openxmlformats.org/markup-compatibility/2006">
              <mc:Choice xmlns:v="urn:schemas-microsoft-com:vml" Requires="v">
                <p:oleObj name="公式" r:id="rId6" imgW="2324100" imgH="482600" progId="Equation.3">
                  <p:embed/>
                </p:oleObj>
              </mc:Choice>
              <mc:Fallback>
                <p:oleObj name="公式" r:id="rId6" imgW="2324100" imgH="482600" progId="Equation.3">
                  <p:embed/>
                  <p:pic>
                    <p:nvPicPr>
                      <p:cNvPr id="14346" name="Object 10">
                        <a:extLst>
                          <a:ext uri="{FF2B5EF4-FFF2-40B4-BE49-F238E27FC236}">
                            <a16:creationId xmlns:a16="http://schemas.microsoft.com/office/drawing/2014/main" id="{CD133015-7AA6-881C-AF3C-FA1959DC6CC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14600" y="2819400"/>
                        <a:ext cx="2324100" cy="4810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347" name="Object 11">
            <a:extLst>
              <a:ext uri="{FF2B5EF4-FFF2-40B4-BE49-F238E27FC236}">
                <a16:creationId xmlns:a16="http://schemas.microsoft.com/office/drawing/2014/main" id="{9D3B2DC1-B9FB-781D-302E-2A0E9E7A2F20}"/>
              </a:ext>
            </a:extLst>
          </p:cNvPr>
          <p:cNvGraphicFramePr>
            <a:graphicFrameLocks noChangeAspect="1"/>
          </p:cNvGraphicFramePr>
          <p:nvPr/>
        </p:nvGraphicFramePr>
        <p:xfrm>
          <a:off x="2514600" y="3505200"/>
          <a:ext cx="7181850" cy="1447800"/>
        </p:xfrm>
        <a:graphic>
          <a:graphicData uri="http://schemas.openxmlformats.org/presentationml/2006/ole">
            <mc:AlternateContent xmlns:mc="http://schemas.openxmlformats.org/markup-compatibility/2006">
              <mc:Choice xmlns:v="urn:schemas-microsoft-com:vml" Requires="v">
                <p:oleObj name="文档" r:id="rId8" imgW="7181946" imgH="1465797" progId="Word.Document.8">
                  <p:embed/>
                </p:oleObj>
              </mc:Choice>
              <mc:Fallback>
                <p:oleObj name="文档" r:id="rId8" imgW="7181946" imgH="1465797" progId="Word.Document.8">
                  <p:embed/>
                  <p:pic>
                    <p:nvPicPr>
                      <p:cNvPr id="14347" name="Object 11">
                        <a:extLst>
                          <a:ext uri="{FF2B5EF4-FFF2-40B4-BE49-F238E27FC236}">
                            <a16:creationId xmlns:a16="http://schemas.microsoft.com/office/drawing/2014/main" id="{9D3B2DC1-B9FB-781D-302E-2A0E9E7A2F2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514600" y="3505200"/>
                        <a:ext cx="7181850" cy="144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ransition>
    <p:wip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afterEffect">
                                  <p:stCondLst>
                                    <p:cond delay="0"/>
                                  </p:stCondLst>
                                  <p:childTnLst>
                                    <p:set>
                                      <p:cBhvr>
                                        <p:cTn id="6" dur="1" fill="hold">
                                          <p:stCondLst>
                                            <p:cond delay="0"/>
                                          </p:stCondLst>
                                        </p:cTn>
                                        <p:tgtEl>
                                          <p:spTgt spid="14345"/>
                                        </p:tgtEl>
                                        <p:attrNameLst>
                                          <p:attrName>style.visibility</p:attrName>
                                        </p:attrNameLst>
                                      </p:cBhvr>
                                      <p:to>
                                        <p:strVal val="visible"/>
                                      </p:to>
                                    </p:set>
                                    <p:animEffect transition="in" filter="wipe(left)">
                                      <p:cBhvr>
                                        <p:cTn id="7" dur="500"/>
                                        <p:tgtEl>
                                          <p:spTgt spid="14345"/>
                                        </p:tgtEl>
                                      </p:cBhvr>
                                    </p:animEffect>
                                  </p:childTnLst>
                                </p:cTn>
                              </p:par>
                            </p:childTnLst>
                          </p:cTn>
                        </p:par>
                        <p:par>
                          <p:cTn id="8" fill="hold" nodeType="afterGroup">
                            <p:stCondLst>
                              <p:cond delay="500"/>
                            </p:stCondLst>
                            <p:childTnLst>
                              <p:par>
                                <p:cTn id="9" presetID="22" presetClass="entr" presetSubtype="8" fill="hold" nodeType="afterEffect">
                                  <p:stCondLst>
                                    <p:cond delay="0"/>
                                  </p:stCondLst>
                                  <p:childTnLst>
                                    <p:set>
                                      <p:cBhvr>
                                        <p:cTn id="10" dur="1" fill="hold">
                                          <p:stCondLst>
                                            <p:cond delay="0"/>
                                          </p:stCondLst>
                                        </p:cTn>
                                        <p:tgtEl>
                                          <p:spTgt spid="14346"/>
                                        </p:tgtEl>
                                        <p:attrNameLst>
                                          <p:attrName>style.visibility</p:attrName>
                                        </p:attrNameLst>
                                      </p:cBhvr>
                                      <p:to>
                                        <p:strVal val="visible"/>
                                      </p:to>
                                    </p:set>
                                    <p:animEffect transition="in" filter="wipe(left)">
                                      <p:cBhvr>
                                        <p:cTn id="11" dur="500"/>
                                        <p:tgtEl>
                                          <p:spTgt spid="14346"/>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8" fill="hold" nodeType="clickEffect">
                                  <p:stCondLst>
                                    <p:cond delay="0"/>
                                  </p:stCondLst>
                                  <p:childTnLst>
                                    <p:set>
                                      <p:cBhvr>
                                        <p:cTn id="15" dur="1" fill="hold">
                                          <p:stCondLst>
                                            <p:cond delay="0"/>
                                          </p:stCondLst>
                                        </p:cTn>
                                        <p:tgtEl>
                                          <p:spTgt spid="14347"/>
                                        </p:tgtEl>
                                        <p:attrNameLst>
                                          <p:attrName>style.visibility</p:attrName>
                                        </p:attrNameLst>
                                      </p:cBhvr>
                                      <p:to>
                                        <p:strVal val="visible"/>
                                      </p:to>
                                    </p:set>
                                    <p:animEffect transition="in" filter="wipe(left)">
                                      <p:cBhvr>
                                        <p:cTn id="16" dur="500"/>
                                        <p:tgtEl>
                                          <p:spTgt spid="143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029">
            <a:extLst>
              <a:ext uri="{FF2B5EF4-FFF2-40B4-BE49-F238E27FC236}">
                <a16:creationId xmlns:a16="http://schemas.microsoft.com/office/drawing/2014/main" id="{7FC874E0-2A5B-9DEF-1F4B-E54030C5F83E}"/>
              </a:ext>
            </a:extLst>
          </p:cNvPr>
          <p:cNvGraphicFramePr>
            <a:graphicFrameLocks noChangeAspect="1"/>
          </p:cNvGraphicFramePr>
          <p:nvPr/>
        </p:nvGraphicFramePr>
        <p:xfrm>
          <a:off x="1885950" y="388938"/>
          <a:ext cx="6956425" cy="1763712"/>
        </p:xfrm>
        <a:graphic>
          <a:graphicData uri="http://schemas.openxmlformats.org/presentationml/2006/ole">
            <mc:AlternateContent xmlns:mc="http://schemas.openxmlformats.org/markup-compatibility/2006">
              <mc:Choice xmlns:v="urn:schemas-microsoft-com:vml" Requires="v">
                <p:oleObj name="Document" r:id="rId2" imgW="7001065" imgH="1785162" progId="Word.Document.8">
                  <p:embed/>
                </p:oleObj>
              </mc:Choice>
              <mc:Fallback>
                <p:oleObj name="Document" r:id="rId2" imgW="7001065" imgH="1785162" progId="Word.Document.8">
                  <p:embed/>
                  <p:pic>
                    <p:nvPicPr>
                      <p:cNvPr id="2" name="Object 1029">
                        <a:extLst>
                          <a:ext uri="{FF2B5EF4-FFF2-40B4-BE49-F238E27FC236}">
                            <a16:creationId xmlns:a16="http://schemas.microsoft.com/office/drawing/2014/main" id="{7FC874E0-2A5B-9DEF-1F4B-E54030C5F8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5950" y="388938"/>
                        <a:ext cx="6956425" cy="1763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 name="Object 1030">
            <a:extLst>
              <a:ext uri="{FF2B5EF4-FFF2-40B4-BE49-F238E27FC236}">
                <a16:creationId xmlns:a16="http://schemas.microsoft.com/office/drawing/2014/main" id="{AF11DAA1-8968-DB84-C7E4-CE69ED5AD96A}"/>
              </a:ext>
            </a:extLst>
          </p:cNvPr>
          <p:cNvGraphicFramePr>
            <a:graphicFrameLocks noChangeAspect="1"/>
          </p:cNvGraphicFramePr>
          <p:nvPr/>
        </p:nvGraphicFramePr>
        <p:xfrm>
          <a:off x="3503613" y="2901950"/>
          <a:ext cx="3732212" cy="639763"/>
        </p:xfrm>
        <a:graphic>
          <a:graphicData uri="http://schemas.openxmlformats.org/presentationml/2006/ole">
            <mc:AlternateContent xmlns:mc="http://schemas.openxmlformats.org/markup-compatibility/2006">
              <mc:Choice xmlns:v="urn:schemas-microsoft-com:vml" Requires="v">
                <p:oleObj name="Equation" r:id="rId4" imgW="1409088" imgH="241195" progId="Equation.DSMT4">
                  <p:embed/>
                </p:oleObj>
              </mc:Choice>
              <mc:Fallback>
                <p:oleObj name="Equation" r:id="rId4" imgW="1409088" imgH="241195" progId="Equation.DSMT4">
                  <p:embed/>
                  <p:pic>
                    <p:nvPicPr>
                      <p:cNvPr id="3" name="Object 1030">
                        <a:extLst>
                          <a:ext uri="{FF2B5EF4-FFF2-40B4-BE49-F238E27FC236}">
                            <a16:creationId xmlns:a16="http://schemas.microsoft.com/office/drawing/2014/main" id="{AF11DAA1-8968-DB84-C7E4-CE69ED5AD96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03613" y="2901950"/>
                        <a:ext cx="3732212" cy="639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8" name="图片 7">
            <a:extLst>
              <a:ext uri="{FF2B5EF4-FFF2-40B4-BE49-F238E27FC236}">
                <a16:creationId xmlns:a16="http://schemas.microsoft.com/office/drawing/2014/main" id="{5B485A0B-62DD-1BD4-5867-30808B992C98}"/>
              </a:ext>
            </a:extLst>
          </p:cNvPr>
          <p:cNvPicPr>
            <a:picLocks noChangeAspect="1"/>
          </p:cNvPicPr>
          <p:nvPr/>
        </p:nvPicPr>
        <p:blipFill>
          <a:blip r:embed="rId6"/>
          <a:stretch>
            <a:fillRect/>
          </a:stretch>
        </p:blipFill>
        <p:spPr>
          <a:xfrm>
            <a:off x="966788" y="3429000"/>
            <a:ext cx="5154612" cy="868363"/>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pic>
      <p:pic>
        <p:nvPicPr>
          <p:cNvPr id="9" name="图片 8">
            <a:extLst>
              <a:ext uri="{FF2B5EF4-FFF2-40B4-BE49-F238E27FC236}">
                <a16:creationId xmlns:a16="http://schemas.microsoft.com/office/drawing/2014/main" id="{94BD9068-4B77-DE7F-2BD6-33E4D5550D73}"/>
              </a:ext>
            </a:extLst>
          </p:cNvPr>
          <p:cNvPicPr>
            <a:picLocks noChangeAspect="1"/>
          </p:cNvPicPr>
          <p:nvPr/>
        </p:nvPicPr>
        <p:blipFill>
          <a:blip r:embed="rId7"/>
          <a:stretch>
            <a:fillRect/>
          </a:stretch>
        </p:blipFill>
        <p:spPr>
          <a:xfrm>
            <a:off x="914400" y="2438400"/>
            <a:ext cx="5334000" cy="517525"/>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pic>
      <p:pic>
        <p:nvPicPr>
          <p:cNvPr id="15" name="图片 14">
            <a:extLst>
              <a:ext uri="{FF2B5EF4-FFF2-40B4-BE49-F238E27FC236}">
                <a16:creationId xmlns:a16="http://schemas.microsoft.com/office/drawing/2014/main" id="{BC241127-37F4-4C4F-CF6D-F9191E88B16D}"/>
              </a:ext>
            </a:extLst>
          </p:cNvPr>
          <p:cNvPicPr>
            <a:picLocks noChangeAspect="1"/>
          </p:cNvPicPr>
          <p:nvPr/>
        </p:nvPicPr>
        <p:blipFill>
          <a:blip r:embed="rId8"/>
          <a:stretch>
            <a:fillRect/>
          </a:stretch>
        </p:blipFill>
        <p:spPr>
          <a:xfrm>
            <a:off x="4361121" y="4383641"/>
            <a:ext cx="6858000" cy="1011238"/>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pic>
      <p:graphicFrame>
        <p:nvGraphicFramePr>
          <p:cNvPr id="16" name="Object 1030">
            <a:extLst>
              <a:ext uri="{FF2B5EF4-FFF2-40B4-BE49-F238E27FC236}">
                <a16:creationId xmlns:a16="http://schemas.microsoft.com/office/drawing/2014/main" id="{43DB48A0-7DF4-6FE6-4B4E-4AF70B9060F4}"/>
              </a:ext>
            </a:extLst>
          </p:cNvPr>
          <p:cNvGraphicFramePr>
            <a:graphicFrameLocks noChangeAspect="1"/>
          </p:cNvGraphicFramePr>
          <p:nvPr>
            <p:extLst>
              <p:ext uri="{D42A27DB-BD31-4B8C-83A1-F6EECF244321}">
                <p14:modId xmlns:p14="http://schemas.microsoft.com/office/powerpoint/2010/main" val="2584110318"/>
              </p:ext>
            </p:extLst>
          </p:nvPr>
        </p:nvGraphicFramePr>
        <p:xfrm>
          <a:off x="8522493" y="1667725"/>
          <a:ext cx="639763" cy="369887"/>
        </p:xfrm>
        <a:graphic>
          <a:graphicData uri="http://schemas.openxmlformats.org/presentationml/2006/ole">
            <mc:AlternateContent xmlns:mc="http://schemas.openxmlformats.org/markup-compatibility/2006">
              <mc:Choice xmlns:v="urn:schemas-microsoft-com:vml" Requires="v">
                <p:oleObj name="Equation" r:id="rId9" imgW="241200" imgH="139680" progId="Equation.DSMT4">
                  <p:embed/>
                </p:oleObj>
              </mc:Choice>
              <mc:Fallback>
                <p:oleObj name="Equation" r:id="rId9" imgW="241200" imgH="139680" progId="Equation.DSMT4">
                  <p:embed/>
                  <p:pic>
                    <p:nvPicPr>
                      <p:cNvPr id="16" name="Object 1030">
                        <a:extLst>
                          <a:ext uri="{FF2B5EF4-FFF2-40B4-BE49-F238E27FC236}">
                            <a16:creationId xmlns:a16="http://schemas.microsoft.com/office/drawing/2014/main" id="{43DB48A0-7DF4-6FE6-4B4E-4AF70B9060F4}"/>
                          </a:ext>
                        </a:extLst>
                      </p:cNvPr>
                      <p:cNvPicPr>
                        <a:picLocks noChangeAspect="1" noChangeArrowheads="1"/>
                      </p:cNvPicPr>
                      <p:nvPr/>
                    </p:nvPicPr>
                    <p:blipFill>
                      <a:blip r:embed="rId10"/>
                      <a:srcRect/>
                      <a:stretch>
                        <a:fillRect/>
                      </a:stretch>
                    </p:blipFill>
                    <p:spPr bwMode="auto">
                      <a:xfrm>
                        <a:off x="8522493" y="1667725"/>
                        <a:ext cx="63976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2" presetClass="entr" presetSubtype="8"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left)">
                                      <p:cBhvr>
                                        <p:cTn id="11" dur="500"/>
                                        <p:tgtEl>
                                          <p:spTgt spid="9"/>
                                        </p:tgtEl>
                                      </p:cBhvr>
                                    </p:animEffect>
                                  </p:childTnLst>
                                </p:cTn>
                              </p:par>
                            </p:childTnLst>
                          </p:cTn>
                        </p:par>
                        <p:par>
                          <p:cTn id="12" fill="hold" nodeType="afterGroup">
                            <p:stCondLst>
                              <p:cond delay="500"/>
                            </p:stCondLst>
                            <p:childTnLst>
                              <p:par>
                                <p:cTn id="13" presetID="22" presetClass="entr" presetSubtype="8"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left)">
                                      <p:cBhvr>
                                        <p:cTn id="15" dur="500"/>
                                        <p:tgtEl>
                                          <p:spTgt spid="3"/>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1" presetClass="entr" presetSubtype="0" fill="hold" nodeType="clickEffect">
                                  <p:stCondLst>
                                    <p:cond delay="0"/>
                                  </p:stCondLst>
                                  <p:childTnLst>
                                    <p:set>
                                      <p:cBhvr>
                                        <p:cTn id="19" dur="1" fill="hold">
                                          <p:stCondLst>
                                            <p:cond delay="0"/>
                                          </p:stCondLst>
                                        </p:cTn>
                                        <p:tgtEl>
                                          <p:spTgt spid="8"/>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15"/>
                                        </p:tgtEl>
                                        <p:attrNameLst>
                                          <p:attrName>style.visibility</p:attrName>
                                        </p:attrNameLst>
                                      </p:cBhvr>
                                      <p:to>
                                        <p:strVal val="visible"/>
                                      </p:to>
                                    </p:set>
                                  </p:childTnLst>
                                </p:cTn>
                              </p:par>
                            </p:childTnLst>
                          </p:cTn>
                        </p:par>
                      </p:childTnLst>
                    </p:cTn>
                  </p:par>
                  <p:par>
                    <p:cTn id="22" fill="hold" nodeType="clickPar">
                      <p:stCondLst>
                        <p:cond delay="indefinite"/>
                      </p:stCondLst>
                      <p:childTnLst>
                        <p:par>
                          <p:cTn id="23" fill="hold" nodeType="withGroup">
                            <p:stCondLst>
                              <p:cond delay="0"/>
                            </p:stCondLst>
                            <p:childTnLst>
                              <p:par>
                                <p:cTn id="24" presetID="22" presetClass="entr" presetSubtype="8" fill="hold" nodeType="click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wipe(left)">
                                      <p:cBhvr>
                                        <p:cTn id="26"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ext Box 2">
            <a:extLst>
              <a:ext uri="{FF2B5EF4-FFF2-40B4-BE49-F238E27FC236}">
                <a16:creationId xmlns:a16="http://schemas.microsoft.com/office/drawing/2014/main" id="{7C240CD6-DD11-E581-D95C-4953F62E6A3C}"/>
              </a:ext>
            </a:extLst>
          </p:cNvPr>
          <p:cNvSpPr txBox="1">
            <a:spLocks noChangeArrowheads="1"/>
          </p:cNvSpPr>
          <p:nvPr/>
        </p:nvSpPr>
        <p:spPr bwMode="auto">
          <a:xfrm>
            <a:off x="325438" y="950913"/>
            <a:ext cx="8001000" cy="5191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rgbClr val="FF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800">
                <a:latin typeface="黑体" panose="02010609060101010101" pitchFamily="49" charset="-122"/>
                <a:ea typeface="黑体" panose="02010609060101010101" pitchFamily="49" charset="-122"/>
              </a:rPr>
              <a:t>定理　（魏尔斯特拉斯</a:t>
            </a:r>
            <a:r>
              <a:rPr lang="en-US" altLang="zh-CN" sz="2800">
                <a:latin typeface="黑体" panose="02010609060101010101" pitchFamily="49" charset="-122"/>
                <a:ea typeface="黑体" panose="02010609060101010101" pitchFamily="49" charset="-122"/>
              </a:rPr>
              <a:t>(Weierstrass)</a:t>
            </a:r>
            <a:r>
              <a:rPr lang="zh-CN" altLang="en-US" sz="2800">
                <a:latin typeface="黑体" panose="02010609060101010101" pitchFamily="49" charset="-122"/>
                <a:ea typeface="黑体" panose="02010609060101010101" pitchFamily="49" charset="-122"/>
              </a:rPr>
              <a:t>判别法）</a:t>
            </a:r>
            <a:endParaRPr lang="zh-CN" altLang="en-US" sz="1800">
              <a:latin typeface="黑体" panose="02010609060101010101" pitchFamily="49" charset="-122"/>
              <a:ea typeface="黑体" panose="02010609060101010101" pitchFamily="49" charset="-122"/>
            </a:endParaRPr>
          </a:p>
        </p:txBody>
      </p:sp>
      <p:graphicFrame>
        <p:nvGraphicFramePr>
          <p:cNvPr id="17411" name="Object 3">
            <a:extLst>
              <a:ext uri="{FF2B5EF4-FFF2-40B4-BE49-F238E27FC236}">
                <a16:creationId xmlns:a16="http://schemas.microsoft.com/office/drawing/2014/main" id="{17ADA9E2-67BD-D9C6-C65C-C6BBC8A26DEA}"/>
              </a:ext>
            </a:extLst>
          </p:cNvPr>
          <p:cNvGraphicFramePr>
            <a:graphicFrameLocks noChangeAspect="1"/>
          </p:cNvGraphicFramePr>
          <p:nvPr/>
        </p:nvGraphicFramePr>
        <p:xfrm>
          <a:off x="2286000" y="1600200"/>
          <a:ext cx="7935913" cy="1566863"/>
        </p:xfrm>
        <a:graphic>
          <a:graphicData uri="http://schemas.openxmlformats.org/presentationml/2006/ole">
            <mc:AlternateContent xmlns:mc="http://schemas.openxmlformats.org/markup-compatibility/2006">
              <mc:Choice xmlns:v="urn:schemas-microsoft-com:vml" Requires="v">
                <p:oleObj name="Document" r:id="rId2" imgW="7934228" imgH="1578281" progId="Word.Document.8">
                  <p:embed/>
                </p:oleObj>
              </mc:Choice>
              <mc:Fallback>
                <p:oleObj name="Document" r:id="rId2" imgW="7934228" imgH="1578281" progId="Word.Document.8">
                  <p:embed/>
                  <p:pic>
                    <p:nvPicPr>
                      <p:cNvPr id="17411" name="Object 3">
                        <a:extLst>
                          <a:ext uri="{FF2B5EF4-FFF2-40B4-BE49-F238E27FC236}">
                            <a16:creationId xmlns:a16="http://schemas.microsoft.com/office/drawing/2014/main" id="{17ADA9E2-67BD-D9C6-C65C-C6BBC8A26D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0" y="1600200"/>
                        <a:ext cx="7935913" cy="1566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7412" name="Object 4">
            <a:extLst>
              <a:ext uri="{FF2B5EF4-FFF2-40B4-BE49-F238E27FC236}">
                <a16:creationId xmlns:a16="http://schemas.microsoft.com/office/drawing/2014/main" id="{18883051-2A5B-D88F-9FD4-8082DD8AC4AC}"/>
              </a:ext>
            </a:extLst>
          </p:cNvPr>
          <p:cNvGraphicFramePr>
            <a:graphicFrameLocks noChangeAspect="1"/>
          </p:cNvGraphicFramePr>
          <p:nvPr/>
        </p:nvGraphicFramePr>
        <p:xfrm>
          <a:off x="2438400" y="2568575"/>
          <a:ext cx="6457950" cy="1828800"/>
        </p:xfrm>
        <a:graphic>
          <a:graphicData uri="http://schemas.openxmlformats.org/presentationml/2006/ole">
            <mc:AlternateContent xmlns:mc="http://schemas.openxmlformats.org/markup-compatibility/2006">
              <mc:Choice xmlns:v="urn:schemas-microsoft-com:vml" Requires="v">
                <p:oleObj name="文档" r:id="rId4" imgW="6457950" imgH="1828800" progId="Word.Document.8">
                  <p:embed/>
                </p:oleObj>
              </mc:Choice>
              <mc:Fallback>
                <p:oleObj name="文档" r:id="rId4" imgW="6457950" imgH="1828800" progId="Word.Document.8">
                  <p:embed/>
                  <p:pic>
                    <p:nvPicPr>
                      <p:cNvPr id="17412" name="Object 4">
                        <a:extLst>
                          <a:ext uri="{FF2B5EF4-FFF2-40B4-BE49-F238E27FC236}">
                            <a16:creationId xmlns:a16="http://schemas.microsoft.com/office/drawing/2014/main" id="{18883051-2A5B-D88F-9FD4-8082DD8AC4A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38400" y="2568575"/>
                        <a:ext cx="6457950" cy="1828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7413" name="Object 5">
            <a:extLst>
              <a:ext uri="{FF2B5EF4-FFF2-40B4-BE49-F238E27FC236}">
                <a16:creationId xmlns:a16="http://schemas.microsoft.com/office/drawing/2014/main" id="{9A86A31D-2DC5-9D8A-CF7B-1BB275444858}"/>
              </a:ext>
            </a:extLst>
          </p:cNvPr>
          <p:cNvGraphicFramePr>
            <a:graphicFrameLocks noChangeAspect="1"/>
          </p:cNvGraphicFramePr>
          <p:nvPr/>
        </p:nvGraphicFramePr>
        <p:xfrm>
          <a:off x="2209800" y="4092575"/>
          <a:ext cx="7239000" cy="990600"/>
        </p:xfrm>
        <a:graphic>
          <a:graphicData uri="http://schemas.openxmlformats.org/presentationml/2006/ole">
            <mc:AlternateContent xmlns:mc="http://schemas.openxmlformats.org/markup-compatibility/2006">
              <mc:Choice xmlns:v="urn:schemas-microsoft-com:vml" Requires="v">
                <p:oleObj name="Document" r:id="rId6" imgW="7247221" imgH="991877" progId="Word.Document.8">
                  <p:embed/>
                </p:oleObj>
              </mc:Choice>
              <mc:Fallback>
                <p:oleObj name="Document" r:id="rId6" imgW="7247221" imgH="991877" progId="Word.Document.8">
                  <p:embed/>
                  <p:pic>
                    <p:nvPicPr>
                      <p:cNvPr id="17413" name="Object 5">
                        <a:extLst>
                          <a:ext uri="{FF2B5EF4-FFF2-40B4-BE49-F238E27FC236}">
                            <a16:creationId xmlns:a16="http://schemas.microsoft.com/office/drawing/2014/main" id="{9A86A31D-2DC5-9D8A-CF7B-1BB27544485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09800" y="4092575"/>
                        <a:ext cx="72390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4278" name="Text Box 8">
            <a:extLst>
              <a:ext uri="{FF2B5EF4-FFF2-40B4-BE49-F238E27FC236}">
                <a16:creationId xmlns:a16="http://schemas.microsoft.com/office/drawing/2014/main" id="{A49F50EB-6C59-8280-BA3F-7408A7143EFF}"/>
              </a:ext>
            </a:extLst>
          </p:cNvPr>
          <p:cNvSpPr txBox="1">
            <a:spLocks noChangeArrowheads="1"/>
          </p:cNvSpPr>
          <p:nvPr/>
        </p:nvSpPr>
        <p:spPr bwMode="auto">
          <a:xfrm>
            <a:off x="304800" y="228600"/>
            <a:ext cx="6477000" cy="5191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rgbClr val="FF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800">
                <a:solidFill>
                  <a:schemeClr val="accent2"/>
                </a:solidFill>
                <a:ea typeface="黑体" panose="02010609060101010101" pitchFamily="49" charset="-122"/>
              </a:rPr>
              <a:t>2.</a:t>
            </a:r>
            <a:r>
              <a:rPr lang="zh-CN" altLang="en-US" sz="2800">
                <a:solidFill>
                  <a:schemeClr val="accent2"/>
                </a:solidFill>
                <a:ea typeface="黑体" panose="02010609060101010101" pitchFamily="49" charset="-122"/>
              </a:rPr>
              <a:t>一致收敛性简便的判别法：</a:t>
            </a:r>
          </a:p>
        </p:txBody>
      </p:sp>
    </p:spTree>
  </p:cSld>
  <p:clrMapOvr>
    <a:masterClrMapping/>
  </p:clrMapOvr>
  <p:transition>
    <p:wip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7410"/>
                                        </p:tgtEl>
                                        <p:attrNameLst>
                                          <p:attrName>style.visibility</p:attrName>
                                        </p:attrNameLst>
                                      </p:cBhvr>
                                      <p:to>
                                        <p:strVal val="visible"/>
                                      </p:to>
                                    </p:set>
                                    <p:animEffect transition="in" filter="wipe(left)">
                                      <p:cBhvr>
                                        <p:cTn id="7" dur="500"/>
                                        <p:tgtEl>
                                          <p:spTgt spid="17410"/>
                                        </p:tgtEl>
                                      </p:cBhvr>
                                    </p:animEffect>
                                  </p:childTnLst>
                                </p:cTn>
                              </p:par>
                            </p:childTnLst>
                          </p:cTn>
                        </p:par>
                        <p:par>
                          <p:cTn id="8" fill="hold" nodeType="afterGroup">
                            <p:stCondLst>
                              <p:cond delay="500"/>
                            </p:stCondLst>
                            <p:childTnLst>
                              <p:par>
                                <p:cTn id="9" presetID="22" presetClass="entr" presetSubtype="8" fill="hold" nodeType="afterEffect">
                                  <p:stCondLst>
                                    <p:cond delay="0"/>
                                  </p:stCondLst>
                                  <p:childTnLst>
                                    <p:set>
                                      <p:cBhvr>
                                        <p:cTn id="10" dur="1" fill="hold">
                                          <p:stCondLst>
                                            <p:cond delay="0"/>
                                          </p:stCondLst>
                                        </p:cTn>
                                        <p:tgtEl>
                                          <p:spTgt spid="17411"/>
                                        </p:tgtEl>
                                        <p:attrNameLst>
                                          <p:attrName>style.visibility</p:attrName>
                                        </p:attrNameLst>
                                      </p:cBhvr>
                                      <p:to>
                                        <p:strVal val="visible"/>
                                      </p:to>
                                    </p:set>
                                    <p:animEffect transition="in" filter="wipe(left)">
                                      <p:cBhvr>
                                        <p:cTn id="11" dur="500"/>
                                        <p:tgtEl>
                                          <p:spTgt spid="17411"/>
                                        </p:tgtEl>
                                      </p:cBhvr>
                                    </p:animEffect>
                                  </p:childTnLst>
                                </p:cTn>
                              </p:par>
                            </p:childTnLst>
                          </p:cTn>
                        </p:par>
                        <p:par>
                          <p:cTn id="12" fill="hold" nodeType="afterGroup">
                            <p:stCondLst>
                              <p:cond delay="1000"/>
                            </p:stCondLst>
                            <p:childTnLst>
                              <p:par>
                                <p:cTn id="13" presetID="22" presetClass="entr" presetSubtype="8" fill="hold" nodeType="afterEffect">
                                  <p:stCondLst>
                                    <p:cond delay="0"/>
                                  </p:stCondLst>
                                  <p:childTnLst>
                                    <p:set>
                                      <p:cBhvr>
                                        <p:cTn id="14" dur="1" fill="hold">
                                          <p:stCondLst>
                                            <p:cond delay="0"/>
                                          </p:stCondLst>
                                        </p:cTn>
                                        <p:tgtEl>
                                          <p:spTgt spid="17412"/>
                                        </p:tgtEl>
                                        <p:attrNameLst>
                                          <p:attrName>style.visibility</p:attrName>
                                        </p:attrNameLst>
                                      </p:cBhvr>
                                      <p:to>
                                        <p:strVal val="visible"/>
                                      </p:to>
                                    </p:set>
                                    <p:animEffect transition="in" filter="wipe(left)">
                                      <p:cBhvr>
                                        <p:cTn id="15" dur="500"/>
                                        <p:tgtEl>
                                          <p:spTgt spid="17412"/>
                                        </p:tgtEl>
                                      </p:cBhvr>
                                    </p:animEffect>
                                  </p:childTnLst>
                                </p:cTn>
                              </p:par>
                            </p:childTnLst>
                          </p:cTn>
                        </p:par>
                        <p:par>
                          <p:cTn id="16" fill="hold" nodeType="afterGroup">
                            <p:stCondLst>
                              <p:cond delay="1500"/>
                            </p:stCondLst>
                            <p:childTnLst>
                              <p:par>
                                <p:cTn id="17" presetID="22" presetClass="entr" presetSubtype="8" fill="hold" nodeType="afterEffect">
                                  <p:stCondLst>
                                    <p:cond delay="0"/>
                                  </p:stCondLst>
                                  <p:childTnLst>
                                    <p:set>
                                      <p:cBhvr>
                                        <p:cTn id="18" dur="1" fill="hold">
                                          <p:stCondLst>
                                            <p:cond delay="0"/>
                                          </p:stCondLst>
                                        </p:cTn>
                                        <p:tgtEl>
                                          <p:spTgt spid="17413"/>
                                        </p:tgtEl>
                                        <p:attrNameLst>
                                          <p:attrName>style.visibility</p:attrName>
                                        </p:attrNameLst>
                                      </p:cBhvr>
                                      <p:to>
                                        <p:strVal val="visible"/>
                                      </p:to>
                                    </p:set>
                                    <p:animEffect transition="in" filter="wipe(left)">
                                      <p:cBhvr>
                                        <p:cTn id="19" dur="500"/>
                                        <p:tgtEl>
                                          <p:spTgt spid="174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10" grpId="0" autoUpdateAnimBg="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9" name="Text Box 7">
            <a:extLst>
              <a:ext uri="{FF2B5EF4-FFF2-40B4-BE49-F238E27FC236}">
                <a16:creationId xmlns:a16="http://schemas.microsoft.com/office/drawing/2014/main" id="{860870A8-CA1D-8263-D9D7-931E19D103AF}"/>
              </a:ext>
            </a:extLst>
          </p:cNvPr>
          <p:cNvSpPr txBox="1">
            <a:spLocks noChangeArrowheads="1"/>
          </p:cNvSpPr>
          <p:nvPr/>
        </p:nvSpPr>
        <p:spPr bwMode="auto">
          <a:xfrm>
            <a:off x="447675" y="171450"/>
            <a:ext cx="838200" cy="5191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rgbClr val="FF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800">
                <a:latin typeface="黑体" panose="02010609060101010101" pitchFamily="49" charset="-122"/>
                <a:ea typeface="黑体" panose="02010609060101010101" pitchFamily="49" charset="-122"/>
              </a:rPr>
              <a:t>例</a:t>
            </a:r>
            <a:r>
              <a:rPr lang="en-US" altLang="zh-CN" sz="2800">
                <a:latin typeface="黑体" panose="02010609060101010101" pitchFamily="49" charset="-122"/>
                <a:ea typeface="黑体" panose="02010609060101010101" pitchFamily="49" charset="-122"/>
              </a:rPr>
              <a:t>2</a:t>
            </a:r>
          </a:p>
        </p:txBody>
      </p:sp>
      <p:sp>
        <p:nvSpPr>
          <p:cNvPr id="56323" name="Text Box 8">
            <a:extLst>
              <a:ext uri="{FF2B5EF4-FFF2-40B4-BE49-F238E27FC236}">
                <a16:creationId xmlns:a16="http://schemas.microsoft.com/office/drawing/2014/main" id="{FE59E3BF-BBD7-C509-3E39-ACC89FE6D7ED}"/>
              </a:ext>
            </a:extLst>
          </p:cNvPr>
          <p:cNvSpPr txBox="1">
            <a:spLocks noChangeArrowheads="1"/>
          </p:cNvSpPr>
          <p:nvPr/>
        </p:nvSpPr>
        <p:spPr bwMode="auto">
          <a:xfrm>
            <a:off x="1212850" y="196850"/>
            <a:ext cx="2819400" cy="5191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rgbClr val="FF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800"/>
              <a:t>证明级数</a:t>
            </a:r>
          </a:p>
        </p:txBody>
      </p:sp>
      <p:graphicFrame>
        <p:nvGraphicFramePr>
          <p:cNvPr id="56324" name="Object 9">
            <a:extLst>
              <a:ext uri="{FF2B5EF4-FFF2-40B4-BE49-F238E27FC236}">
                <a16:creationId xmlns:a16="http://schemas.microsoft.com/office/drawing/2014/main" id="{40BBEB1F-8AC5-834F-5AC0-7A4CCF3724B4}"/>
              </a:ext>
            </a:extLst>
          </p:cNvPr>
          <p:cNvGraphicFramePr>
            <a:graphicFrameLocks noChangeAspect="1"/>
          </p:cNvGraphicFramePr>
          <p:nvPr/>
        </p:nvGraphicFramePr>
        <p:xfrm>
          <a:off x="2946400" y="0"/>
          <a:ext cx="5118100" cy="914400"/>
        </p:xfrm>
        <a:graphic>
          <a:graphicData uri="http://schemas.openxmlformats.org/presentationml/2006/ole">
            <mc:AlternateContent xmlns:mc="http://schemas.openxmlformats.org/markup-compatibility/2006">
              <mc:Choice xmlns:v="urn:schemas-microsoft-com:vml" Requires="v">
                <p:oleObj name="Equation" r:id="rId2" imgW="5118100" imgH="914400" progId="Equation.DSMT4">
                  <p:embed/>
                </p:oleObj>
              </mc:Choice>
              <mc:Fallback>
                <p:oleObj name="Equation" r:id="rId2" imgW="5118100" imgH="914400" progId="Equation.DSMT4">
                  <p:embed/>
                  <p:pic>
                    <p:nvPicPr>
                      <p:cNvPr id="56324" name="Object 9">
                        <a:extLst>
                          <a:ext uri="{FF2B5EF4-FFF2-40B4-BE49-F238E27FC236}">
                            <a16:creationId xmlns:a16="http://schemas.microsoft.com/office/drawing/2014/main" id="{40BBEB1F-8AC5-834F-5AC0-7A4CCF3724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46400" y="0"/>
                        <a:ext cx="5118100" cy="914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6325" name="Object 10">
            <a:extLst>
              <a:ext uri="{FF2B5EF4-FFF2-40B4-BE49-F238E27FC236}">
                <a16:creationId xmlns:a16="http://schemas.microsoft.com/office/drawing/2014/main" id="{A0B28BF6-B561-F0AB-FD41-CF9C9ECBE998}"/>
              </a:ext>
            </a:extLst>
          </p:cNvPr>
          <p:cNvGraphicFramePr>
            <a:graphicFrameLocks noChangeAspect="1"/>
          </p:cNvGraphicFramePr>
          <p:nvPr/>
        </p:nvGraphicFramePr>
        <p:xfrm>
          <a:off x="8229600" y="171450"/>
          <a:ext cx="4133850" cy="590550"/>
        </p:xfrm>
        <a:graphic>
          <a:graphicData uri="http://schemas.openxmlformats.org/presentationml/2006/ole">
            <mc:AlternateContent xmlns:mc="http://schemas.openxmlformats.org/markup-compatibility/2006">
              <mc:Choice xmlns:v="urn:schemas-microsoft-com:vml" Requires="v">
                <p:oleObj name="文档" r:id="rId4" imgW="4143375" imgH="590550" progId="Word.Document.8">
                  <p:embed/>
                </p:oleObj>
              </mc:Choice>
              <mc:Fallback>
                <p:oleObj name="文档" r:id="rId4" imgW="4143375" imgH="590550" progId="Word.Document.8">
                  <p:embed/>
                  <p:pic>
                    <p:nvPicPr>
                      <p:cNvPr id="56325" name="Object 10">
                        <a:extLst>
                          <a:ext uri="{FF2B5EF4-FFF2-40B4-BE49-F238E27FC236}">
                            <a16:creationId xmlns:a16="http://schemas.microsoft.com/office/drawing/2014/main" id="{A0B28BF6-B561-F0AB-FD41-CF9C9ECBE99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29600" y="171450"/>
                        <a:ext cx="4133850" cy="590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6326" name="Text Box 7">
            <a:extLst>
              <a:ext uri="{FF2B5EF4-FFF2-40B4-BE49-F238E27FC236}">
                <a16:creationId xmlns:a16="http://schemas.microsoft.com/office/drawing/2014/main" id="{B3694434-4BA7-F673-14F7-B6952B2DE44B}"/>
              </a:ext>
            </a:extLst>
          </p:cNvPr>
          <p:cNvSpPr txBox="1">
            <a:spLocks noChangeArrowheads="1"/>
          </p:cNvSpPr>
          <p:nvPr/>
        </p:nvSpPr>
        <p:spPr bwMode="auto">
          <a:xfrm>
            <a:off x="1839913" y="1295400"/>
            <a:ext cx="762000" cy="5191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rgbClr val="FF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800">
                <a:ea typeface="黑体" panose="02010609060101010101" pitchFamily="49" charset="-122"/>
              </a:rPr>
              <a:t>证</a:t>
            </a:r>
          </a:p>
        </p:txBody>
      </p:sp>
      <p:graphicFrame>
        <p:nvGraphicFramePr>
          <p:cNvPr id="7" name="Object 8">
            <a:extLst>
              <a:ext uri="{FF2B5EF4-FFF2-40B4-BE49-F238E27FC236}">
                <a16:creationId xmlns:a16="http://schemas.microsoft.com/office/drawing/2014/main" id="{47C32DEC-7696-C92E-CD7E-CFDB03043C2E}"/>
              </a:ext>
            </a:extLst>
          </p:cNvPr>
          <p:cNvGraphicFramePr>
            <a:graphicFrameLocks noChangeAspect="1"/>
          </p:cNvGraphicFramePr>
          <p:nvPr/>
        </p:nvGraphicFramePr>
        <p:xfrm>
          <a:off x="2754313" y="1295400"/>
          <a:ext cx="2857500" cy="1162050"/>
        </p:xfrm>
        <a:graphic>
          <a:graphicData uri="http://schemas.openxmlformats.org/presentationml/2006/ole">
            <mc:AlternateContent xmlns:mc="http://schemas.openxmlformats.org/markup-compatibility/2006">
              <mc:Choice xmlns:v="urn:schemas-microsoft-com:vml" Requires="v">
                <p:oleObj name="文档" r:id="rId6" imgW="2867025" imgH="1181100" progId="Word.Document.8">
                  <p:embed/>
                </p:oleObj>
              </mc:Choice>
              <mc:Fallback>
                <p:oleObj name="文档" r:id="rId6" imgW="2867025" imgH="1181100" progId="Word.Document.8">
                  <p:embed/>
                  <p:pic>
                    <p:nvPicPr>
                      <p:cNvPr id="7" name="Object 8">
                        <a:extLst>
                          <a:ext uri="{FF2B5EF4-FFF2-40B4-BE49-F238E27FC236}">
                            <a16:creationId xmlns:a16="http://schemas.microsoft.com/office/drawing/2014/main" id="{47C32DEC-7696-C92E-CD7E-CFDB03043C2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54313" y="1295400"/>
                        <a:ext cx="2857500" cy="1162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 name="Object 9">
            <a:extLst>
              <a:ext uri="{FF2B5EF4-FFF2-40B4-BE49-F238E27FC236}">
                <a16:creationId xmlns:a16="http://schemas.microsoft.com/office/drawing/2014/main" id="{25300B93-C128-38B4-6744-5B90EE4655B7}"/>
              </a:ext>
            </a:extLst>
          </p:cNvPr>
          <p:cNvGraphicFramePr>
            <a:graphicFrameLocks noChangeAspect="1"/>
          </p:cNvGraphicFramePr>
          <p:nvPr/>
        </p:nvGraphicFramePr>
        <p:xfrm>
          <a:off x="2754313" y="2209800"/>
          <a:ext cx="4813300" cy="1016000"/>
        </p:xfrm>
        <a:graphic>
          <a:graphicData uri="http://schemas.openxmlformats.org/presentationml/2006/ole">
            <mc:AlternateContent xmlns:mc="http://schemas.openxmlformats.org/markup-compatibility/2006">
              <mc:Choice xmlns:v="urn:schemas-microsoft-com:vml" Requires="v">
                <p:oleObj name="公式" r:id="rId8" imgW="4813300" imgH="1016000" progId="Equation.3">
                  <p:embed/>
                </p:oleObj>
              </mc:Choice>
              <mc:Fallback>
                <p:oleObj name="公式" r:id="rId8" imgW="4813300" imgH="1016000" progId="Equation.3">
                  <p:embed/>
                  <p:pic>
                    <p:nvPicPr>
                      <p:cNvPr id="8" name="Object 9">
                        <a:extLst>
                          <a:ext uri="{FF2B5EF4-FFF2-40B4-BE49-F238E27FC236}">
                            <a16:creationId xmlns:a16="http://schemas.microsoft.com/office/drawing/2014/main" id="{25300B93-C128-38B4-6744-5B90EE4655B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754313" y="2209800"/>
                        <a:ext cx="4813300" cy="1016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 name="Object 10">
            <a:extLst>
              <a:ext uri="{FF2B5EF4-FFF2-40B4-BE49-F238E27FC236}">
                <a16:creationId xmlns:a16="http://schemas.microsoft.com/office/drawing/2014/main" id="{8E509656-6DF6-B326-772F-7D486F21D166}"/>
              </a:ext>
            </a:extLst>
          </p:cNvPr>
          <p:cNvGraphicFramePr>
            <a:graphicFrameLocks noChangeAspect="1"/>
          </p:cNvGraphicFramePr>
          <p:nvPr/>
        </p:nvGraphicFramePr>
        <p:xfrm>
          <a:off x="2449513" y="3429000"/>
          <a:ext cx="5259387" cy="973138"/>
        </p:xfrm>
        <a:graphic>
          <a:graphicData uri="http://schemas.openxmlformats.org/presentationml/2006/ole">
            <mc:AlternateContent xmlns:mc="http://schemas.openxmlformats.org/markup-compatibility/2006">
              <mc:Choice xmlns:v="urn:schemas-microsoft-com:vml" Requires="v">
                <p:oleObj name="文档" r:id="rId10" imgW="5265841" imgH="992515" progId="Word.Document.8">
                  <p:embed/>
                </p:oleObj>
              </mc:Choice>
              <mc:Fallback>
                <p:oleObj name="文档" r:id="rId10" imgW="5265841" imgH="992515" progId="Word.Document.8">
                  <p:embed/>
                  <p:pic>
                    <p:nvPicPr>
                      <p:cNvPr id="9" name="Object 10">
                        <a:extLst>
                          <a:ext uri="{FF2B5EF4-FFF2-40B4-BE49-F238E27FC236}">
                            <a16:creationId xmlns:a16="http://schemas.microsoft.com/office/drawing/2014/main" id="{8E509656-6DF6-B326-772F-7D486F21D166}"/>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449513" y="3429000"/>
                        <a:ext cx="5259387" cy="973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 name="Object 12">
            <a:extLst>
              <a:ext uri="{FF2B5EF4-FFF2-40B4-BE49-F238E27FC236}">
                <a16:creationId xmlns:a16="http://schemas.microsoft.com/office/drawing/2014/main" id="{7B266263-52CC-A605-704B-4C182443BCB3}"/>
              </a:ext>
            </a:extLst>
          </p:cNvPr>
          <p:cNvGraphicFramePr>
            <a:graphicFrameLocks noChangeAspect="1"/>
          </p:cNvGraphicFramePr>
          <p:nvPr/>
        </p:nvGraphicFramePr>
        <p:xfrm>
          <a:off x="2678113" y="4572000"/>
          <a:ext cx="4152900" cy="457200"/>
        </p:xfrm>
        <a:graphic>
          <a:graphicData uri="http://schemas.openxmlformats.org/presentationml/2006/ole">
            <mc:AlternateContent xmlns:mc="http://schemas.openxmlformats.org/markup-compatibility/2006">
              <mc:Choice xmlns:v="urn:schemas-microsoft-com:vml" Requires="v">
                <p:oleObj name="文档" r:id="rId12" imgW="4172237" imgH="464092" progId="Word.Document.8">
                  <p:embed/>
                </p:oleObj>
              </mc:Choice>
              <mc:Fallback>
                <p:oleObj name="文档" r:id="rId12" imgW="4172237" imgH="464092" progId="Word.Document.8">
                  <p:embed/>
                  <p:pic>
                    <p:nvPicPr>
                      <p:cNvPr id="10" name="Object 12">
                        <a:extLst>
                          <a:ext uri="{FF2B5EF4-FFF2-40B4-BE49-F238E27FC236}">
                            <a16:creationId xmlns:a16="http://schemas.microsoft.com/office/drawing/2014/main" id="{7B266263-52CC-A605-704B-4C182443BCB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678113" y="4572000"/>
                        <a:ext cx="41529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1" name="Group 16">
            <a:extLst>
              <a:ext uri="{FF2B5EF4-FFF2-40B4-BE49-F238E27FC236}">
                <a16:creationId xmlns:a16="http://schemas.microsoft.com/office/drawing/2014/main" id="{5AC7D98B-6125-140D-A2E7-B990C798DD44}"/>
              </a:ext>
            </a:extLst>
          </p:cNvPr>
          <p:cNvGrpSpPr>
            <a:grpSpLocks/>
          </p:cNvGrpSpPr>
          <p:nvPr/>
        </p:nvGrpSpPr>
        <p:grpSpPr bwMode="auto">
          <a:xfrm>
            <a:off x="2259013" y="5200650"/>
            <a:ext cx="5829300" cy="590550"/>
            <a:chOff x="768" y="2736"/>
            <a:chExt cx="3672" cy="372"/>
          </a:xfrm>
        </p:grpSpPr>
        <p:graphicFrame>
          <p:nvGraphicFramePr>
            <p:cNvPr id="56332" name="Object 13">
              <a:extLst>
                <a:ext uri="{FF2B5EF4-FFF2-40B4-BE49-F238E27FC236}">
                  <a16:creationId xmlns:a16="http://schemas.microsoft.com/office/drawing/2014/main" id="{D1CBC14D-8F6F-1D12-2460-9CD07334E3D1}"/>
                </a:ext>
              </a:extLst>
            </p:cNvPr>
            <p:cNvGraphicFramePr>
              <a:graphicFrameLocks noChangeAspect="1"/>
            </p:cNvGraphicFramePr>
            <p:nvPr/>
          </p:nvGraphicFramePr>
          <p:xfrm>
            <a:off x="768" y="2832"/>
            <a:ext cx="167" cy="151"/>
          </p:xfrm>
          <a:graphic>
            <a:graphicData uri="http://schemas.openxmlformats.org/presentationml/2006/ole">
              <mc:AlternateContent xmlns:mc="http://schemas.openxmlformats.org/markup-compatibility/2006">
                <mc:Choice xmlns:v="urn:schemas-microsoft-com:vml" Requires="v">
                  <p:oleObj name="公式" r:id="rId14" imgW="266469" imgH="241091" progId="Equation.3">
                    <p:embed/>
                  </p:oleObj>
                </mc:Choice>
                <mc:Fallback>
                  <p:oleObj name="公式" r:id="rId14" imgW="266469" imgH="241091" progId="Equation.3">
                    <p:embed/>
                    <p:pic>
                      <p:nvPicPr>
                        <p:cNvPr id="56332" name="Object 13">
                          <a:extLst>
                            <a:ext uri="{FF2B5EF4-FFF2-40B4-BE49-F238E27FC236}">
                              <a16:creationId xmlns:a16="http://schemas.microsoft.com/office/drawing/2014/main" id="{D1CBC14D-8F6F-1D12-2460-9CD07334E3D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68" y="2832"/>
                          <a:ext cx="167" cy="15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6333" name="Object 14">
              <a:extLst>
                <a:ext uri="{FF2B5EF4-FFF2-40B4-BE49-F238E27FC236}">
                  <a16:creationId xmlns:a16="http://schemas.microsoft.com/office/drawing/2014/main" id="{A477CD4C-254F-D020-B83A-E05D55744F06}"/>
                </a:ext>
              </a:extLst>
            </p:cNvPr>
            <p:cNvGraphicFramePr>
              <a:graphicFrameLocks noChangeAspect="1"/>
            </p:cNvGraphicFramePr>
            <p:nvPr/>
          </p:nvGraphicFramePr>
          <p:xfrm>
            <a:off x="1056" y="2736"/>
            <a:ext cx="3384" cy="372"/>
          </p:xfrm>
          <a:graphic>
            <a:graphicData uri="http://schemas.openxmlformats.org/presentationml/2006/ole">
              <mc:AlternateContent xmlns:mc="http://schemas.openxmlformats.org/markup-compatibility/2006">
                <mc:Choice xmlns:v="urn:schemas-microsoft-com:vml" Requires="v">
                  <p:oleObj name="文档" r:id="rId16" imgW="5381625" imgH="590550" progId="Word.Document.8">
                    <p:embed/>
                  </p:oleObj>
                </mc:Choice>
                <mc:Fallback>
                  <p:oleObj name="文档" r:id="rId16" imgW="5381625" imgH="590550" progId="Word.Document.8">
                    <p:embed/>
                    <p:pic>
                      <p:nvPicPr>
                        <p:cNvPr id="56333" name="Object 14">
                          <a:extLst>
                            <a:ext uri="{FF2B5EF4-FFF2-40B4-BE49-F238E27FC236}">
                              <a16:creationId xmlns:a16="http://schemas.microsoft.com/office/drawing/2014/main" id="{A477CD4C-254F-D020-B83A-E05D55744F06}"/>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056" y="2736"/>
                          <a:ext cx="3384" cy="3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Tree>
  </p:cSld>
  <p:clrMapOvr>
    <a:masterClrMapping/>
  </p:clrMapOvr>
  <p:transition>
    <p:wip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par>
                          <p:cTn id="8" fill="hold" nodeType="afterGroup">
                            <p:stCondLst>
                              <p:cond delay="500"/>
                            </p:stCondLst>
                            <p:childTnLst>
                              <p:par>
                                <p:cTn id="9" presetID="22" presetClass="entr" presetSubtype="8"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left)">
                                      <p:cBhvr>
                                        <p:cTn id="11" dur="500"/>
                                        <p:tgtEl>
                                          <p:spTgt spid="8"/>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8" fill="hold" nodeType="click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wipe(left)">
                                      <p:cBhvr>
                                        <p:cTn id="16" dur="500"/>
                                        <p:tgtEl>
                                          <p:spTgt spid="9"/>
                                        </p:tgtEl>
                                      </p:cBhvr>
                                    </p:animEffect>
                                  </p:childTnLst>
                                </p:cTn>
                              </p:par>
                            </p:childTnLst>
                          </p:cTn>
                        </p:par>
                        <p:par>
                          <p:cTn id="17" fill="hold" nodeType="afterGroup">
                            <p:stCondLst>
                              <p:cond delay="500"/>
                            </p:stCondLst>
                            <p:childTnLst>
                              <p:par>
                                <p:cTn id="18" presetID="22" presetClass="entr" presetSubtype="8" fill="hold" nodeType="after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wipe(left)">
                                      <p:cBhvr>
                                        <p:cTn id="20" dur="500"/>
                                        <p:tgtEl>
                                          <p:spTgt spid="10"/>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22" presetClass="entr" presetSubtype="8"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wipe(left)">
                                      <p:cBhvr>
                                        <p:cTn id="2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1" name="Text Box 3">
            <a:extLst>
              <a:ext uri="{FF2B5EF4-FFF2-40B4-BE49-F238E27FC236}">
                <a16:creationId xmlns:a16="http://schemas.microsoft.com/office/drawing/2014/main" id="{332EBF83-1F5B-286C-B601-1F1F14E0832B}"/>
              </a:ext>
            </a:extLst>
          </p:cNvPr>
          <p:cNvSpPr txBox="1">
            <a:spLocks noChangeArrowheads="1"/>
          </p:cNvSpPr>
          <p:nvPr/>
        </p:nvSpPr>
        <p:spPr bwMode="auto">
          <a:xfrm>
            <a:off x="538163" y="457200"/>
            <a:ext cx="1219200" cy="523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rgbClr val="FF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800">
                <a:latin typeface="黑体" panose="02010609060101010101" pitchFamily="49" charset="-122"/>
                <a:ea typeface="黑体" panose="02010609060101010101" pitchFamily="49" charset="-122"/>
              </a:rPr>
              <a:t>性质</a:t>
            </a:r>
            <a:r>
              <a:rPr lang="en-US" altLang="zh-CN" sz="2800">
                <a:latin typeface="黑体" panose="02010609060101010101" pitchFamily="49" charset="-122"/>
                <a:ea typeface="黑体" panose="02010609060101010101" pitchFamily="49" charset="-122"/>
              </a:rPr>
              <a:t>1</a:t>
            </a:r>
          </a:p>
        </p:txBody>
      </p:sp>
      <p:graphicFrame>
        <p:nvGraphicFramePr>
          <p:cNvPr id="58372" name="Object 4">
            <a:extLst>
              <a:ext uri="{FF2B5EF4-FFF2-40B4-BE49-F238E27FC236}">
                <a16:creationId xmlns:a16="http://schemas.microsoft.com/office/drawing/2014/main" id="{EA3A5C0E-721A-A5F9-8280-C80E364EDA37}"/>
              </a:ext>
            </a:extLst>
          </p:cNvPr>
          <p:cNvGraphicFramePr>
            <a:graphicFrameLocks noChangeAspect="1"/>
          </p:cNvGraphicFramePr>
          <p:nvPr/>
        </p:nvGraphicFramePr>
        <p:xfrm>
          <a:off x="538163" y="312738"/>
          <a:ext cx="10091737" cy="1698625"/>
        </p:xfrm>
        <a:graphic>
          <a:graphicData uri="http://schemas.openxmlformats.org/presentationml/2006/ole">
            <mc:AlternateContent xmlns:mc="http://schemas.openxmlformats.org/markup-compatibility/2006">
              <mc:Choice xmlns:v="urn:schemas-microsoft-com:vml" Requires="v">
                <p:oleObj name="Document" r:id="rId2" imgW="10817803" imgH="1977965" progId="Word.Document.8">
                  <p:embed/>
                </p:oleObj>
              </mc:Choice>
              <mc:Fallback>
                <p:oleObj name="Document" r:id="rId2" imgW="10817803" imgH="1977965" progId="Word.Document.8">
                  <p:embed/>
                  <p:pic>
                    <p:nvPicPr>
                      <p:cNvPr id="58372" name="Object 4">
                        <a:extLst>
                          <a:ext uri="{FF2B5EF4-FFF2-40B4-BE49-F238E27FC236}">
                            <a16:creationId xmlns:a16="http://schemas.microsoft.com/office/drawing/2014/main" id="{EA3A5C0E-721A-A5F9-8280-C80E364EDA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8163" y="312738"/>
                        <a:ext cx="10091737" cy="169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 name="Object 4">
            <a:extLst>
              <a:ext uri="{FF2B5EF4-FFF2-40B4-BE49-F238E27FC236}">
                <a16:creationId xmlns:a16="http://schemas.microsoft.com/office/drawing/2014/main" id="{1253E894-19B5-DE39-08C8-A1676770806A}"/>
              </a:ext>
            </a:extLst>
          </p:cNvPr>
          <p:cNvGraphicFramePr>
            <a:graphicFrameLocks noChangeAspect="1"/>
          </p:cNvGraphicFramePr>
          <p:nvPr/>
        </p:nvGraphicFramePr>
        <p:xfrm>
          <a:off x="503238" y="2362200"/>
          <a:ext cx="10929937" cy="1643063"/>
        </p:xfrm>
        <a:graphic>
          <a:graphicData uri="http://schemas.openxmlformats.org/presentationml/2006/ole">
            <mc:AlternateContent xmlns:mc="http://schemas.openxmlformats.org/markup-compatibility/2006">
              <mc:Choice xmlns:v="urn:schemas-microsoft-com:vml" Requires="v">
                <p:oleObj name="Document" r:id="rId4" imgW="11785524" imgH="1646926" progId="Word.Document.8">
                  <p:embed/>
                </p:oleObj>
              </mc:Choice>
              <mc:Fallback>
                <p:oleObj name="Document" r:id="rId4" imgW="11785524" imgH="1646926" progId="Word.Document.8">
                  <p:embed/>
                  <p:pic>
                    <p:nvPicPr>
                      <p:cNvPr id="9" name="Object 4">
                        <a:extLst>
                          <a:ext uri="{FF2B5EF4-FFF2-40B4-BE49-F238E27FC236}">
                            <a16:creationId xmlns:a16="http://schemas.microsoft.com/office/drawing/2014/main" id="{1253E894-19B5-DE39-08C8-A1676770806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3238" y="2362200"/>
                        <a:ext cx="10929937" cy="1643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0" name="Text Box 3">
            <a:extLst>
              <a:ext uri="{FF2B5EF4-FFF2-40B4-BE49-F238E27FC236}">
                <a16:creationId xmlns:a16="http://schemas.microsoft.com/office/drawing/2014/main" id="{51558CD3-5086-6700-4347-DCE3AE376940}"/>
              </a:ext>
            </a:extLst>
          </p:cNvPr>
          <p:cNvSpPr txBox="1">
            <a:spLocks noChangeArrowheads="1"/>
          </p:cNvSpPr>
          <p:nvPr/>
        </p:nvSpPr>
        <p:spPr bwMode="auto">
          <a:xfrm>
            <a:off x="508000" y="2554288"/>
            <a:ext cx="1219200" cy="523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rgbClr val="FF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800">
                <a:latin typeface="黑体" panose="02010609060101010101" pitchFamily="49" charset="-122"/>
                <a:ea typeface="黑体" panose="02010609060101010101" pitchFamily="49" charset="-122"/>
              </a:rPr>
              <a:t>性质</a:t>
            </a:r>
            <a:r>
              <a:rPr lang="en-US" altLang="zh-CN" sz="2800">
                <a:latin typeface="黑体" panose="02010609060101010101" pitchFamily="49" charset="-122"/>
                <a:ea typeface="黑体" panose="02010609060101010101" pitchFamily="49" charset="-122"/>
              </a:rPr>
              <a:t>2</a:t>
            </a:r>
          </a:p>
        </p:txBody>
      </p:sp>
      <p:graphicFrame>
        <p:nvGraphicFramePr>
          <p:cNvPr id="15" name="Object 5">
            <a:extLst>
              <a:ext uri="{FF2B5EF4-FFF2-40B4-BE49-F238E27FC236}">
                <a16:creationId xmlns:a16="http://schemas.microsoft.com/office/drawing/2014/main" id="{FCD04215-D205-57A8-646C-E6632AAD4013}"/>
              </a:ext>
            </a:extLst>
          </p:cNvPr>
          <p:cNvGraphicFramePr>
            <a:graphicFrameLocks noChangeAspect="1"/>
          </p:cNvGraphicFramePr>
          <p:nvPr/>
        </p:nvGraphicFramePr>
        <p:xfrm>
          <a:off x="2590800" y="3968750"/>
          <a:ext cx="3962400" cy="1536700"/>
        </p:xfrm>
        <a:graphic>
          <a:graphicData uri="http://schemas.openxmlformats.org/presentationml/2006/ole">
            <mc:AlternateContent xmlns:mc="http://schemas.openxmlformats.org/markup-compatibility/2006">
              <mc:Choice xmlns:v="urn:schemas-microsoft-com:vml" Requires="v">
                <p:oleObj name="公式" r:id="rId6" imgW="3962400" imgH="1536700" progId="Equation.3">
                  <p:embed/>
                </p:oleObj>
              </mc:Choice>
              <mc:Fallback>
                <p:oleObj name="公式" r:id="rId6" imgW="3962400" imgH="1536700" progId="Equation.3">
                  <p:embed/>
                  <p:pic>
                    <p:nvPicPr>
                      <p:cNvPr id="15" name="Object 5">
                        <a:extLst>
                          <a:ext uri="{FF2B5EF4-FFF2-40B4-BE49-F238E27FC236}">
                            <a16:creationId xmlns:a16="http://schemas.microsoft.com/office/drawing/2014/main" id="{FCD04215-D205-57A8-646C-E6632AAD401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90800" y="3968750"/>
                        <a:ext cx="3962400" cy="1536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7" name="Object 6">
            <a:extLst>
              <a:ext uri="{FF2B5EF4-FFF2-40B4-BE49-F238E27FC236}">
                <a16:creationId xmlns:a16="http://schemas.microsoft.com/office/drawing/2014/main" id="{2253EBEE-C43D-2DCF-EBEE-2A03BA074F7A}"/>
              </a:ext>
            </a:extLst>
          </p:cNvPr>
          <p:cNvGraphicFramePr>
            <a:graphicFrameLocks noChangeAspect="1"/>
          </p:cNvGraphicFramePr>
          <p:nvPr/>
        </p:nvGraphicFramePr>
        <p:xfrm>
          <a:off x="6743700" y="4794250"/>
          <a:ext cx="2832100" cy="711200"/>
        </p:xfrm>
        <a:graphic>
          <a:graphicData uri="http://schemas.openxmlformats.org/presentationml/2006/ole">
            <mc:AlternateContent xmlns:mc="http://schemas.openxmlformats.org/markup-compatibility/2006">
              <mc:Choice xmlns:v="urn:schemas-microsoft-com:vml" Requires="v">
                <p:oleObj name="Equation" r:id="rId8" imgW="2832100" imgH="711200" progId="Equation.DSMT4">
                  <p:embed/>
                </p:oleObj>
              </mc:Choice>
              <mc:Fallback>
                <p:oleObj name="Equation" r:id="rId8" imgW="2832100" imgH="711200" progId="Equation.DSMT4">
                  <p:embed/>
                  <p:pic>
                    <p:nvPicPr>
                      <p:cNvPr id="17" name="Object 6">
                        <a:extLst>
                          <a:ext uri="{FF2B5EF4-FFF2-40B4-BE49-F238E27FC236}">
                            <a16:creationId xmlns:a16="http://schemas.microsoft.com/office/drawing/2014/main" id="{2253EBEE-C43D-2DCF-EBEE-2A03BA074F7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743700" y="4794250"/>
                        <a:ext cx="2832100" cy="711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7352" name="Text Box 8">
            <a:extLst>
              <a:ext uri="{FF2B5EF4-FFF2-40B4-BE49-F238E27FC236}">
                <a16:creationId xmlns:a16="http://schemas.microsoft.com/office/drawing/2014/main" id="{9E24220F-C598-A057-BCFC-9CC51D39733C}"/>
              </a:ext>
            </a:extLst>
          </p:cNvPr>
          <p:cNvSpPr txBox="1">
            <a:spLocks noChangeArrowheads="1"/>
          </p:cNvSpPr>
          <p:nvPr/>
        </p:nvSpPr>
        <p:spPr bwMode="auto">
          <a:xfrm>
            <a:off x="228600" y="22225"/>
            <a:ext cx="6477000" cy="5191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rgbClr val="FF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800">
                <a:solidFill>
                  <a:schemeClr val="accent2"/>
                </a:solidFill>
                <a:ea typeface="黑体" panose="02010609060101010101" pitchFamily="49" charset="-122"/>
              </a:rPr>
              <a:t>3.</a:t>
            </a:r>
            <a:r>
              <a:rPr lang="zh-CN" altLang="en-US" sz="2800">
                <a:solidFill>
                  <a:schemeClr val="accent2"/>
                </a:solidFill>
                <a:ea typeface="黑体" panose="02010609060101010101" pitchFamily="49" charset="-122"/>
              </a:rPr>
              <a:t>一致收敛性级数的性质：</a:t>
            </a:r>
          </a:p>
        </p:txBody>
      </p:sp>
      <p:graphicFrame>
        <p:nvGraphicFramePr>
          <p:cNvPr id="19" name="Object 7">
            <a:extLst>
              <a:ext uri="{FF2B5EF4-FFF2-40B4-BE49-F238E27FC236}">
                <a16:creationId xmlns:a16="http://schemas.microsoft.com/office/drawing/2014/main" id="{7F1D779B-652E-69EA-B8CB-C359876D615D}"/>
              </a:ext>
            </a:extLst>
          </p:cNvPr>
          <p:cNvGraphicFramePr>
            <a:graphicFrameLocks noChangeAspect="1"/>
          </p:cNvGraphicFramePr>
          <p:nvPr/>
        </p:nvGraphicFramePr>
        <p:xfrm>
          <a:off x="522288" y="5649913"/>
          <a:ext cx="10526712" cy="598487"/>
        </p:xfrm>
        <a:graphic>
          <a:graphicData uri="http://schemas.openxmlformats.org/presentationml/2006/ole">
            <mc:AlternateContent xmlns:mc="http://schemas.openxmlformats.org/markup-compatibility/2006">
              <mc:Choice xmlns:v="urn:schemas-microsoft-com:vml" Requires="v">
                <p:oleObj name="Document" r:id="rId10" imgW="10536527" imgH="600974" progId="Word.Document.8">
                  <p:embed/>
                </p:oleObj>
              </mc:Choice>
              <mc:Fallback>
                <p:oleObj name="Document" r:id="rId10" imgW="10536527" imgH="600974" progId="Word.Document.8">
                  <p:embed/>
                  <p:pic>
                    <p:nvPicPr>
                      <p:cNvPr id="19" name="Object 7">
                        <a:extLst>
                          <a:ext uri="{FF2B5EF4-FFF2-40B4-BE49-F238E27FC236}">
                            <a16:creationId xmlns:a16="http://schemas.microsoft.com/office/drawing/2014/main" id="{7F1D779B-652E-69EA-B8CB-C359876D615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22288" y="5649913"/>
                        <a:ext cx="10526712" cy="598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p:wip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837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8372"/>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371" grpId="0"/>
      <p:bldP spid="1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ext Box 23">
            <a:extLst>
              <a:ext uri="{FF2B5EF4-FFF2-40B4-BE49-F238E27FC236}">
                <a16:creationId xmlns:a16="http://schemas.microsoft.com/office/drawing/2014/main" id="{3A3C74A7-A9F7-9673-7E08-A713D3BBD0D4}"/>
              </a:ext>
            </a:extLst>
          </p:cNvPr>
          <p:cNvSpPr txBox="1">
            <a:spLocks noChangeArrowheads="1"/>
          </p:cNvSpPr>
          <p:nvPr/>
        </p:nvSpPr>
        <p:spPr bwMode="auto">
          <a:xfrm>
            <a:off x="989013" y="1600200"/>
            <a:ext cx="762000" cy="5191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rgbClr val="FF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800">
                <a:latin typeface="黑体" panose="02010609060101010101" pitchFamily="49" charset="-122"/>
                <a:ea typeface="黑体" panose="02010609060101010101" pitchFamily="49" charset="-122"/>
              </a:rPr>
              <a:t>例</a:t>
            </a:r>
            <a:r>
              <a:rPr lang="en-US" altLang="zh-CN" sz="2800">
                <a:latin typeface="黑体" panose="02010609060101010101" pitchFamily="49" charset="-122"/>
                <a:ea typeface="黑体" panose="02010609060101010101" pitchFamily="49" charset="-122"/>
              </a:rPr>
              <a:t>1</a:t>
            </a:r>
            <a:endParaRPr lang="en-US" altLang="zh-CN" sz="1800">
              <a:latin typeface="黑体" panose="02010609060101010101" pitchFamily="49" charset="-122"/>
              <a:ea typeface="黑体" panose="02010609060101010101" pitchFamily="49" charset="-122"/>
            </a:endParaRPr>
          </a:p>
        </p:txBody>
      </p:sp>
      <p:sp>
        <p:nvSpPr>
          <p:cNvPr id="9219" name="Text Box 24">
            <a:extLst>
              <a:ext uri="{FF2B5EF4-FFF2-40B4-BE49-F238E27FC236}">
                <a16:creationId xmlns:a16="http://schemas.microsoft.com/office/drawing/2014/main" id="{7F2F42FB-32C9-75F8-EFDD-ED3E20BD55C0}"/>
              </a:ext>
            </a:extLst>
          </p:cNvPr>
          <p:cNvSpPr txBox="1">
            <a:spLocks noChangeArrowheads="1"/>
          </p:cNvSpPr>
          <p:nvPr/>
        </p:nvSpPr>
        <p:spPr bwMode="auto">
          <a:xfrm>
            <a:off x="1751013" y="1600200"/>
            <a:ext cx="3048000" cy="5191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rgbClr val="FF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zh-CN" altLang="en-US" sz="2800">
                <a:latin typeface="Times New Roman" panose="02020603050405020304" pitchFamily="18" charset="0"/>
                <a:ea typeface="楷体_GB2312" pitchFamily="49" charset="-122"/>
              </a:rPr>
              <a:t>求函数项级数</a:t>
            </a:r>
          </a:p>
        </p:txBody>
      </p:sp>
      <p:graphicFrame>
        <p:nvGraphicFramePr>
          <p:cNvPr id="9220" name="Object 25">
            <a:extLst>
              <a:ext uri="{FF2B5EF4-FFF2-40B4-BE49-F238E27FC236}">
                <a16:creationId xmlns:a16="http://schemas.microsoft.com/office/drawing/2014/main" id="{0A535D07-51E5-9FF9-3211-36408A5546E5}"/>
              </a:ext>
            </a:extLst>
          </p:cNvPr>
          <p:cNvGraphicFramePr>
            <a:graphicFrameLocks noChangeAspect="1"/>
          </p:cNvGraphicFramePr>
          <p:nvPr/>
        </p:nvGraphicFramePr>
        <p:xfrm>
          <a:off x="4114800" y="1676400"/>
          <a:ext cx="6465888" cy="442913"/>
        </p:xfrm>
        <a:graphic>
          <a:graphicData uri="http://schemas.openxmlformats.org/presentationml/2006/ole">
            <mc:AlternateContent xmlns:mc="http://schemas.openxmlformats.org/markup-compatibility/2006">
              <mc:Choice xmlns:v="urn:schemas-microsoft-com:vml" Requires="v">
                <p:oleObj name="Equation" r:id="rId2" imgW="6464300" imgH="444500" progId="Equation.DSMT4">
                  <p:embed/>
                </p:oleObj>
              </mc:Choice>
              <mc:Fallback>
                <p:oleObj name="Equation" r:id="rId2" imgW="6464300" imgH="444500" progId="Equation.DSMT4">
                  <p:embed/>
                  <p:pic>
                    <p:nvPicPr>
                      <p:cNvPr id="9220" name="Object 25">
                        <a:extLst>
                          <a:ext uri="{FF2B5EF4-FFF2-40B4-BE49-F238E27FC236}">
                            <a16:creationId xmlns:a16="http://schemas.microsoft.com/office/drawing/2014/main" id="{0A535D07-51E5-9FF9-3211-36408A5546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4800" y="1676400"/>
                        <a:ext cx="6465888" cy="442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221" name="Text Box 6">
            <a:extLst>
              <a:ext uri="{FF2B5EF4-FFF2-40B4-BE49-F238E27FC236}">
                <a16:creationId xmlns:a16="http://schemas.microsoft.com/office/drawing/2014/main" id="{75F9C464-4A08-7969-4AD7-8B3C64947E35}"/>
              </a:ext>
            </a:extLst>
          </p:cNvPr>
          <p:cNvSpPr txBox="1">
            <a:spLocks noChangeArrowheads="1"/>
          </p:cNvSpPr>
          <p:nvPr/>
        </p:nvSpPr>
        <p:spPr bwMode="auto">
          <a:xfrm>
            <a:off x="1757363" y="2482850"/>
            <a:ext cx="39560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zh-CN" altLang="en-US" sz="2800">
                <a:latin typeface="Times New Roman" panose="02020603050405020304" pitchFamily="18" charset="0"/>
                <a:ea typeface="楷体_GB2312" pitchFamily="49" charset="-122"/>
              </a:rPr>
              <a:t>的收敛域，并求和函数</a:t>
            </a:r>
            <a:r>
              <a:rPr kumimoji="1" lang="en-US" altLang="zh-CN" sz="2800">
                <a:latin typeface="Times New Roman" panose="02020603050405020304" pitchFamily="18" charset="0"/>
                <a:ea typeface="楷体_GB2312" pitchFamily="49" charset="-122"/>
              </a:rPr>
              <a:t>.</a:t>
            </a:r>
            <a:endParaRPr kumimoji="1" lang="zh-CN" altLang="en-US" sz="2800">
              <a:latin typeface="Times New Roman" panose="02020603050405020304" pitchFamily="18" charset="0"/>
              <a:ea typeface="楷体_GB2312" pitchFamily="49" charset="-122"/>
            </a:endParaRPr>
          </a:p>
        </p:txBody>
      </p:sp>
      <p:sp>
        <p:nvSpPr>
          <p:cNvPr id="9222" name="Rectangle 2">
            <a:extLst>
              <a:ext uri="{FF2B5EF4-FFF2-40B4-BE49-F238E27FC236}">
                <a16:creationId xmlns:a16="http://schemas.microsoft.com/office/drawing/2014/main" id="{31F95D4E-9B63-CC6E-12DF-A089B73A2993}"/>
              </a:ext>
            </a:extLst>
          </p:cNvPr>
          <p:cNvSpPr>
            <a:spLocks noChangeArrowheads="1"/>
          </p:cNvSpPr>
          <p:nvPr/>
        </p:nvSpPr>
        <p:spPr bwMode="auto">
          <a:xfrm>
            <a:off x="152400" y="107950"/>
            <a:ext cx="48768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6200" cmpd="tri">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b="1">
                <a:solidFill>
                  <a:schemeClr val="accent2"/>
                </a:solidFill>
                <a:ea typeface="楷体_GB2312" pitchFamily="49" charset="-122"/>
              </a:rPr>
              <a:t>二、 函数项级数的收敛域</a:t>
            </a:r>
            <a:endParaRPr lang="zh-CN" altLang="en-US" sz="2800">
              <a:solidFill>
                <a:schemeClr val="accent2"/>
              </a:solidFill>
              <a:ea typeface="楷体_GB2312" pitchFamily="49" charset="-122"/>
            </a:endParaRPr>
          </a:p>
        </p:txBody>
      </p:sp>
      <p:sp>
        <p:nvSpPr>
          <p:cNvPr id="9223" name="Text Box 3">
            <a:extLst>
              <a:ext uri="{FF2B5EF4-FFF2-40B4-BE49-F238E27FC236}">
                <a16:creationId xmlns:a16="http://schemas.microsoft.com/office/drawing/2014/main" id="{B7EEED1D-A5DE-DB1D-361C-CEF6047CAF36}"/>
              </a:ext>
            </a:extLst>
          </p:cNvPr>
          <p:cNvSpPr txBox="1">
            <a:spLocks noChangeArrowheads="1"/>
          </p:cNvSpPr>
          <p:nvPr/>
        </p:nvSpPr>
        <p:spPr bwMode="auto">
          <a:xfrm>
            <a:off x="190500" y="838200"/>
            <a:ext cx="7924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en-US" altLang="zh-CN" sz="2800">
                <a:solidFill>
                  <a:schemeClr val="accent2"/>
                </a:solidFill>
                <a:latin typeface="Times New Roman" panose="02020603050405020304" pitchFamily="18" charset="0"/>
                <a:ea typeface="楷体_GB2312" pitchFamily="49" charset="-122"/>
              </a:rPr>
              <a:t>1.</a:t>
            </a:r>
            <a:r>
              <a:rPr kumimoji="1" lang="zh-CN" altLang="en-US" sz="2800">
                <a:solidFill>
                  <a:schemeClr val="accent2"/>
                </a:solidFill>
                <a:latin typeface="Times New Roman" panose="02020603050405020304" pitchFamily="18" charset="0"/>
                <a:ea typeface="楷体_GB2312" pitchFamily="49" charset="-122"/>
              </a:rPr>
              <a:t>借助于定义求敛散性</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4">
            <a:extLst>
              <a:ext uri="{FF2B5EF4-FFF2-40B4-BE49-F238E27FC236}">
                <a16:creationId xmlns:a16="http://schemas.microsoft.com/office/drawing/2014/main" id="{ACB1CF45-1984-12C9-037D-5A8B5B8F7A3A}"/>
              </a:ext>
            </a:extLst>
          </p:cNvPr>
          <p:cNvGraphicFramePr>
            <a:graphicFrameLocks noChangeAspect="1"/>
          </p:cNvGraphicFramePr>
          <p:nvPr/>
        </p:nvGraphicFramePr>
        <p:xfrm>
          <a:off x="533400" y="762000"/>
          <a:ext cx="10679113" cy="3157538"/>
        </p:xfrm>
        <a:graphic>
          <a:graphicData uri="http://schemas.openxmlformats.org/presentationml/2006/ole">
            <mc:AlternateContent xmlns:mc="http://schemas.openxmlformats.org/markup-compatibility/2006">
              <mc:Choice xmlns:v="urn:schemas-microsoft-com:vml" Requires="v">
                <p:oleObj name="Document" r:id="rId2" imgW="10559936" imgH="3560553" progId="Word.Document.8">
                  <p:embed/>
                </p:oleObj>
              </mc:Choice>
              <mc:Fallback>
                <p:oleObj name="Document" r:id="rId2" imgW="10559936" imgH="3560553" progId="Word.Document.8">
                  <p:embed/>
                  <p:pic>
                    <p:nvPicPr>
                      <p:cNvPr id="3" name="Object 4">
                        <a:extLst>
                          <a:ext uri="{FF2B5EF4-FFF2-40B4-BE49-F238E27FC236}">
                            <a16:creationId xmlns:a16="http://schemas.microsoft.com/office/drawing/2014/main" id="{ACB1CF45-1984-12C9-037D-5A8B5B8F7A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762000"/>
                        <a:ext cx="10679113" cy="3157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 name="Text Box 3">
            <a:extLst>
              <a:ext uri="{FF2B5EF4-FFF2-40B4-BE49-F238E27FC236}">
                <a16:creationId xmlns:a16="http://schemas.microsoft.com/office/drawing/2014/main" id="{E77CD5CB-C39F-5F46-66F6-7738E0E27D85}"/>
              </a:ext>
            </a:extLst>
          </p:cNvPr>
          <p:cNvSpPr txBox="1">
            <a:spLocks noChangeArrowheads="1"/>
          </p:cNvSpPr>
          <p:nvPr/>
        </p:nvSpPr>
        <p:spPr bwMode="auto">
          <a:xfrm>
            <a:off x="528638" y="881063"/>
            <a:ext cx="1219200" cy="523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rgbClr val="FF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800">
                <a:latin typeface="黑体" panose="02010609060101010101" pitchFamily="49" charset="-122"/>
                <a:ea typeface="黑体" panose="02010609060101010101" pitchFamily="49" charset="-122"/>
              </a:rPr>
              <a:t>性质</a:t>
            </a:r>
            <a:r>
              <a:rPr lang="en-US" altLang="zh-CN" sz="2800">
                <a:latin typeface="黑体" panose="02010609060101010101" pitchFamily="49" charset="-122"/>
                <a:ea typeface="黑体" panose="02010609060101010101" pitchFamily="49" charset="-122"/>
              </a:rPr>
              <a:t>3</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Text Box 1035">
            <a:extLst>
              <a:ext uri="{FF2B5EF4-FFF2-40B4-BE49-F238E27FC236}">
                <a16:creationId xmlns:a16="http://schemas.microsoft.com/office/drawing/2014/main" id="{65F08F22-E746-C6AD-3FE8-E187163589D3}"/>
              </a:ext>
            </a:extLst>
          </p:cNvPr>
          <p:cNvSpPr txBox="1">
            <a:spLocks noChangeArrowheads="1"/>
          </p:cNvSpPr>
          <p:nvPr/>
        </p:nvSpPr>
        <p:spPr bwMode="auto">
          <a:xfrm>
            <a:off x="1981200" y="20638"/>
            <a:ext cx="7467600" cy="5191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rgbClr val="FF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800">
                <a:solidFill>
                  <a:schemeClr val="accent2"/>
                </a:solidFill>
                <a:latin typeface="黑体" panose="02010609060101010101" pitchFamily="49" charset="-122"/>
                <a:ea typeface="黑体" panose="02010609060101010101" pitchFamily="49" charset="-122"/>
              </a:rPr>
              <a:t>注意</a:t>
            </a:r>
            <a:r>
              <a:rPr lang="en-US" altLang="zh-CN" sz="2800">
                <a:solidFill>
                  <a:schemeClr val="accent2"/>
                </a:solidFill>
                <a:latin typeface="黑体" panose="02010609060101010101" pitchFamily="49" charset="-122"/>
                <a:ea typeface="黑体" panose="02010609060101010101" pitchFamily="49" charset="-122"/>
              </a:rPr>
              <a:t>:</a:t>
            </a:r>
            <a:r>
              <a:rPr lang="zh-CN" altLang="en-US" sz="2800"/>
              <a:t>级数一致收敛并不能保证可以逐项求导</a:t>
            </a:r>
            <a:r>
              <a:rPr lang="en-US" altLang="zh-CN" sz="2800"/>
              <a:t>.</a:t>
            </a:r>
          </a:p>
        </p:txBody>
      </p:sp>
      <p:sp>
        <p:nvSpPr>
          <p:cNvPr id="48141" name="Text Box 1037">
            <a:extLst>
              <a:ext uri="{FF2B5EF4-FFF2-40B4-BE49-F238E27FC236}">
                <a16:creationId xmlns:a16="http://schemas.microsoft.com/office/drawing/2014/main" id="{155918CF-E087-5297-21CC-BAA1D5AFD170}"/>
              </a:ext>
            </a:extLst>
          </p:cNvPr>
          <p:cNvSpPr txBox="1">
            <a:spLocks noChangeArrowheads="1"/>
          </p:cNvSpPr>
          <p:nvPr/>
        </p:nvSpPr>
        <p:spPr bwMode="auto">
          <a:xfrm>
            <a:off x="2057400" y="782638"/>
            <a:ext cx="2819400" cy="5191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rgbClr val="FF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800"/>
              <a:t>例如，级数</a:t>
            </a:r>
          </a:p>
        </p:txBody>
      </p:sp>
      <p:graphicFrame>
        <p:nvGraphicFramePr>
          <p:cNvPr id="48142" name="Object 1038">
            <a:extLst>
              <a:ext uri="{FF2B5EF4-FFF2-40B4-BE49-F238E27FC236}">
                <a16:creationId xmlns:a16="http://schemas.microsoft.com/office/drawing/2014/main" id="{69BA9649-51B9-46BD-98E5-481C4AB3E1ED}"/>
              </a:ext>
            </a:extLst>
          </p:cNvPr>
          <p:cNvGraphicFramePr>
            <a:graphicFrameLocks noChangeAspect="1"/>
          </p:cNvGraphicFramePr>
          <p:nvPr/>
        </p:nvGraphicFramePr>
        <p:xfrm>
          <a:off x="4102100" y="706438"/>
          <a:ext cx="5118100" cy="914400"/>
        </p:xfrm>
        <a:graphic>
          <a:graphicData uri="http://schemas.openxmlformats.org/presentationml/2006/ole">
            <mc:AlternateContent xmlns:mc="http://schemas.openxmlformats.org/markup-compatibility/2006">
              <mc:Choice xmlns:v="urn:schemas-microsoft-com:vml" Requires="v">
                <p:oleObj name="公式" r:id="rId2" imgW="5118100" imgH="914400" progId="Equation.3">
                  <p:embed/>
                </p:oleObj>
              </mc:Choice>
              <mc:Fallback>
                <p:oleObj name="公式" r:id="rId2" imgW="5118100" imgH="914400" progId="Equation.3">
                  <p:embed/>
                  <p:pic>
                    <p:nvPicPr>
                      <p:cNvPr id="48142" name="Object 1038">
                        <a:extLst>
                          <a:ext uri="{FF2B5EF4-FFF2-40B4-BE49-F238E27FC236}">
                            <a16:creationId xmlns:a16="http://schemas.microsoft.com/office/drawing/2014/main" id="{69BA9649-51B9-46BD-98E5-481C4AB3E1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02100" y="706438"/>
                        <a:ext cx="5118100" cy="914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8143" name="Object 1039">
            <a:extLst>
              <a:ext uri="{FF2B5EF4-FFF2-40B4-BE49-F238E27FC236}">
                <a16:creationId xmlns:a16="http://schemas.microsoft.com/office/drawing/2014/main" id="{35F425D5-6992-1345-A529-69BA56666545}"/>
              </a:ext>
            </a:extLst>
          </p:cNvPr>
          <p:cNvGraphicFramePr>
            <a:graphicFrameLocks noChangeAspect="1"/>
          </p:cNvGraphicFramePr>
          <p:nvPr/>
        </p:nvGraphicFramePr>
        <p:xfrm>
          <a:off x="2286000" y="1697038"/>
          <a:ext cx="6153150" cy="1162050"/>
        </p:xfrm>
        <a:graphic>
          <a:graphicData uri="http://schemas.openxmlformats.org/presentationml/2006/ole">
            <mc:AlternateContent xmlns:mc="http://schemas.openxmlformats.org/markup-compatibility/2006">
              <mc:Choice xmlns:v="urn:schemas-microsoft-com:vml" Requires="v">
                <p:oleObj name="文档" r:id="rId4" imgW="6153150" imgH="1162050" progId="Word.Document.8">
                  <p:embed/>
                </p:oleObj>
              </mc:Choice>
              <mc:Fallback>
                <p:oleObj name="文档" r:id="rId4" imgW="6153150" imgH="1162050" progId="Word.Document.8">
                  <p:embed/>
                  <p:pic>
                    <p:nvPicPr>
                      <p:cNvPr id="48143" name="Object 1039">
                        <a:extLst>
                          <a:ext uri="{FF2B5EF4-FFF2-40B4-BE49-F238E27FC236}">
                            <a16:creationId xmlns:a16="http://schemas.microsoft.com/office/drawing/2014/main" id="{35F425D5-6992-1345-A529-69BA5666654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86000" y="1697038"/>
                        <a:ext cx="6153150" cy="1162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8144" name="Text Box 1040">
            <a:extLst>
              <a:ext uri="{FF2B5EF4-FFF2-40B4-BE49-F238E27FC236}">
                <a16:creationId xmlns:a16="http://schemas.microsoft.com/office/drawing/2014/main" id="{53445BE6-0650-1851-819F-109F85CAE1B8}"/>
              </a:ext>
            </a:extLst>
          </p:cNvPr>
          <p:cNvSpPr txBox="1">
            <a:spLocks noChangeArrowheads="1"/>
          </p:cNvSpPr>
          <p:nvPr/>
        </p:nvSpPr>
        <p:spPr bwMode="auto">
          <a:xfrm>
            <a:off x="2209800" y="2382838"/>
            <a:ext cx="4800600" cy="5191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rgbClr val="FF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800"/>
              <a:t>逐项求导后得级数</a:t>
            </a:r>
          </a:p>
        </p:txBody>
      </p:sp>
      <p:graphicFrame>
        <p:nvGraphicFramePr>
          <p:cNvPr id="48145" name="Object 1041">
            <a:extLst>
              <a:ext uri="{FF2B5EF4-FFF2-40B4-BE49-F238E27FC236}">
                <a16:creationId xmlns:a16="http://schemas.microsoft.com/office/drawing/2014/main" id="{32207D86-C4D2-7A91-0100-460A99E5315D}"/>
              </a:ext>
            </a:extLst>
          </p:cNvPr>
          <p:cNvGraphicFramePr>
            <a:graphicFrameLocks noChangeAspect="1"/>
          </p:cNvGraphicFramePr>
          <p:nvPr/>
        </p:nvGraphicFramePr>
        <p:xfrm>
          <a:off x="2762250" y="3106738"/>
          <a:ext cx="4889500" cy="419100"/>
        </p:xfrm>
        <a:graphic>
          <a:graphicData uri="http://schemas.openxmlformats.org/presentationml/2006/ole">
            <mc:AlternateContent xmlns:mc="http://schemas.openxmlformats.org/markup-compatibility/2006">
              <mc:Choice xmlns:v="urn:schemas-microsoft-com:vml" Requires="v">
                <p:oleObj name="公式" r:id="rId6" imgW="4889500" imgH="419100" progId="Equation.3">
                  <p:embed/>
                </p:oleObj>
              </mc:Choice>
              <mc:Fallback>
                <p:oleObj name="公式" r:id="rId6" imgW="4889500" imgH="419100" progId="Equation.3">
                  <p:embed/>
                  <p:pic>
                    <p:nvPicPr>
                      <p:cNvPr id="48145" name="Object 1041">
                        <a:extLst>
                          <a:ext uri="{FF2B5EF4-FFF2-40B4-BE49-F238E27FC236}">
                            <a16:creationId xmlns:a16="http://schemas.microsoft.com/office/drawing/2014/main" id="{32207D86-C4D2-7A91-0100-460A99E5315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62250" y="3106738"/>
                        <a:ext cx="4889500" cy="419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8146" name="Object 1042">
            <a:extLst>
              <a:ext uri="{FF2B5EF4-FFF2-40B4-BE49-F238E27FC236}">
                <a16:creationId xmlns:a16="http://schemas.microsoft.com/office/drawing/2014/main" id="{3A373F2C-68BC-3599-EE2A-A3330257352D}"/>
              </a:ext>
            </a:extLst>
          </p:cNvPr>
          <p:cNvGraphicFramePr>
            <a:graphicFrameLocks noChangeAspect="1"/>
          </p:cNvGraphicFramePr>
          <p:nvPr/>
        </p:nvGraphicFramePr>
        <p:xfrm>
          <a:off x="2093913" y="3729038"/>
          <a:ext cx="6973887" cy="939800"/>
        </p:xfrm>
        <a:graphic>
          <a:graphicData uri="http://schemas.openxmlformats.org/presentationml/2006/ole">
            <mc:AlternateContent xmlns:mc="http://schemas.openxmlformats.org/markup-compatibility/2006">
              <mc:Choice xmlns:v="urn:schemas-microsoft-com:vml" Requires="v">
                <p:oleObj name="公式" r:id="rId8" imgW="6972300" imgH="939800" progId="Equation.3">
                  <p:embed/>
                </p:oleObj>
              </mc:Choice>
              <mc:Fallback>
                <p:oleObj name="公式" r:id="rId8" imgW="6972300" imgH="939800" progId="Equation.3">
                  <p:embed/>
                  <p:pic>
                    <p:nvPicPr>
                      <p:cNvPr id="48146" name="Object 1042">
                        <a:extLst>
                          <a:ext uri="{FF2B5EF4-FFF2-40B4-BE49-F238E27FC236}">
                            <a16:creationId xmlns:a16="http://schemas.microsoft.com/office/drawing/2014/main" id="{3A373F2C-68BC-3599-EE2A-A3330257352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093913" y="3729038"/>
                        <a:ext cx="6973887" cy="939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8147" name="Text Box 1043">
            <a:extLst>
              <a:ext uri="{FF2B5EF4-FFF2-40B4-BE49-F238E27FC236}">
                <a16:creationId xmlns:a16="http://schemas.microsoft.com/office/drawing/2014/main" id="{D56EE6BE-802F-F189-A5F4-4349E884CEDC}"/>
              </a:ext>
            </a:extLst>
          </p:cNvPr>
          <p:cNvSpPr txBox="1">
            <a:spLocks noChangeArrowheads="1"/>
          </p:cNvSpPr>
          <p:nvPr/>
        </p:nvSpPr>
        <p:spPr bwMode="auto">
          <a:xfrm>
            <a:off x="2209800" y="4835525"/>
            <a:ext cx="6400800" cy="5191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rgbClr val="FF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800"/>
              <a:t>所以原级数不可以逐项求导．</a:t>
            </a:r>
          </a:p>
        </p:txBody>
      </p:sp>
    </p:spTree>
  </p:cSld>
  <p:clrMapOvr>
    <a:masterClrMapping/>
  </p:clrMapOvr>
  <p:transition>
    <p:wip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Text Box 8">
            <a:extLst>
              <a:ext uri="{FF2B5EF4-FFF2-40B4-BE49-F238E27FC236}">
                <a16:creationId xmlns:a16="http://schemas.microsoft.com/office/drawing/2014/main" id="{BC3AC06D-D886-1426-34BD-2556611F2F7B}"/>
              </a:ext>
            </a:extLst>
          </p:cNvPr>
          <p:cNvSpPr txBox="1">
            <a:spLocks noChangeArrowheads="1"/>
          </p:cNvSpPr>
          <p:nvPr/>
        </p:nvSpPr>
        <p:spPr bwMode="auto">
          <a:xfrm>
            <a:off x="381000" y="685800"/>
            <a:ext cx="4038600" cy="5191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rgbClr val="FF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800">
                <a:solidFill>
                  <a:schemeClr val="accent2"/>
                </a:solidFill>
                <a:ea typeface="黑体" panose="02010609060101010101" pitchFamily="49" charset="-122"/>
              </a:rPr>
              <a:t>判断非一致收敛性方法</a:t>
            </a:r>
          </a:p>
        </p:txBody>
      </p:sp>
      <p:pic>
        <p:nvPicPr>
          <p:cNvPr id="60419" name="图片 3">
            <a:extLst>
              <a:ext uri="{FF2B5EF4-FFF2-40B4-BE49-F238E27FC236}">
                <a16:creationId xmlns:a16="http://schemas.microsoft.com/office/drawing/2014/main" id="{3B609E58-5557-F58F-71EE-B30DE6172A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1385888"/>
            <a:ext cx="9977438" cy="335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C7C8F00C-B4E4-D665-72F5-28D276A86F3E}"/>
              </a:ext>
            </a:extLst>
          </p:cNvPr>
          <p:cNvSpPr>
            <a:spLocks noGrp="1" noChangeArrowheads="1"/>
          </p:cNvSpPr>
          <p:nvPr>
            <p:ph type="title" idx="4294967295"/>
          </p:nvPr>
        </p:nvSpPr>
        <p:spPr>
          <a:xfrm>
            <a:off x="0" y="41275"/>
            <a:ext cx="5292725" cy="609600"/>
          </a:xfrm>
        </p:spPr>
        <p:txBody>
          <a:bodyPr/>
          <a:lstStyle/>
          <a:p>
            <a:pPr algn="l" eaLnBrk="1" hangingPunct="1"/>
            <a:r>
              <a:rPr lang="zh-CN" altLang="en-US" sz="3200" b="1">
                <a:solidFill>
                  <a:schemeClr val="accent2"/>
                </a:solidFill>
                <a:ea typeface="楷体_GB2312" pitchFamily="49" charset="-122"/>
              </a:rPr>
              <a:t>（二）幂级数的性质</a:t>
            </a:r>
          </a:p>
        </p:txBody>
      </p:sp>
      <p:sp>
        <p:nvSpPr>
          <p:cNvPr id="61443" name="Text Box 3">
            <a:extLst>
              <a:ext uri="{FF2B5EF4-FFF2-40B4-BE49-F238E27FC236}">
                <a16:creationId xmlns:a16="http://schemas.microsoft.com/office/drawing/2014/main" id="{134751A8-051F-C9DA-43FD-9363A01E4FCF}"/>
              </a:ext>
            </a:extLst>
          </p:cNvPr>
          <p:cNvSpPr txBox="1">
            <a:spLocks noChangeArrowheads="1"/>
          </p:cNvSpPr>
          <p:nvPr/>
        </p:nvSpPr>
        <p:spPr bwMode="auto">
          <a:xfrm>
            <a:off x="663575" y="936625"/>
            <a:ext cx="3024188"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en-US" altLang="zh-CN" sz="2600" b="1">
                <a:solidFill>
                  <a:srgbClr val="000000"/>
                </a:solidFill>
                <a:latin typeface="宋体" panose="02010600030101010101" pitchFamily="2" charset="-122"/>
              </a:rPr>
              <a:t>1.</a:t>
            </a:r>
            <a:r>
              <a:rPr kumimoji="1" lang="zh-CN" altLang="en-US" sz="2600" b="1">
                <a:solidFill>
                  <a:srgbClr val="000000"/>
                </a:solidFill>
                <a:latin typeface="宋体" panose="02010600030101010101" pitchFamily="2" charset="-122"/>
              </a:rPr>
              <a:t>四则运算性质</a:t>
            </a:r>
          </a:p>
        </p:txBody>
      </p:sp>
      <p:grpSp>
        <p:nvGrpSpPr>
          <p:cNvPr id="2" name="Group 4">
            <a:extLst>
              <a:ext uri="{FF2B5EF4-FFF2-40B4-BE49-F238E27FC236}">
                <a16:creationId xmlns:a16="http://schemas.microsoft.com/office/drawing/2014/main" id="{BDDC697D-BE4A-6F1A-69F0-685938FB5C6E}"/>
              </a:ext>
            </a:extLst>
          </p:cNvPr>
          <p:cNvGrpSpPr>
            <a:grpSpLocks/>
          </p:cNvGrpSpPr>
          <p:nvPr/>
        </p:nvGrpSpPr>
        <p:grpSpPr bwMode="auto">
          <a:xfrm>
            <a:off x="3287713" y="4868863"/>
            <a:ext cx="4362450" cy="687387"/>
            <a:chOff x="793" y="2976"/>
            <a:chExt cx="2748" cy="433"/>
          </a:xfrm>
        </p:grpSpPr>
        <p:sp>
          <p:nvSpPr>
            <p:cNvPr id="61459" name="Text Box 5">
              <a:extLst>
                <a:ext uri="{FF2B5EF4-FFF2-40B4-BE49-F238E27FC236}">
                  <a16:creationId xmlns:a16="http://schemas.microsoft.com/office/drawing/2014/main" id="{9CE06D81-D6E0-8E5D-ACF4-B41684002630}"/>
                </a:ext>
              </a:extLst>
            </p:cNvPr>
            <p:cNvSpPr txBox="1">
              <a:spLocks noChangeArrowheads="1"/>
            </p:cNvSpPr>
            <p:nvPr/>
          </p:nvSpPr>
          <p:spPr bwMode="auto">
            <a:xfrm>
              <a:off x="793" y="2976"/>
              <a:ext cx="635" cy="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ct val="50000"/>
                </a:spcBef>
                <a:buFontTx/>
                <a:buNone/>
              </a:pPr>
              <a:r>
                <a:rPr kumimoji="1" lang="zh-CN" altLang="en-US" sz="2600" b="1">
                  <a:solidFill>
                    <a:srgbClr val="000000"/>
                  </a:solidFill>
                  <a:latin typeface="Times New Roman" panose="02020603050405020304" pitchFamily="18" charset="0"/>
                  <a:ea typeface="楷体_GB2312" pitchFamily="49" charset="-122"/>
                </a:rPr>
                <a:t>其中</a:t>
              </a:r>
            </a:p>
          </p:txBody>
        </p:sp>
        <p:graphicFrame>
          <p:nvGraphicFramePr>
            <p:cNvPr id="61460" name="Object 6">
              <a:extLst>
                <a:ext uri="{FF2B5EF4-FFF2-40B4-BE49-F238E27FC236}">
                  <a16:creationId xmlns:a16="http://schemas.microsoft.com/office/drawing/2014/main" id="{D19B2084-02ED-C687-B950-C5A7FDCDA919}"/>
                </a:ext>
              </a:extLst>
            </p:cNvPr>
            <p:cNvGraphicFramePr>
              <a:graphicFrameLocks noChangeAspect="1"/>
            </p:cNvGraphicFramePr>
            <p:nvPr/>
          </p:nvGraphicFramePr>
          <p:xfrm>
            <a:off x="1539" y="3067"/>
            <a:ext cx="2002" cy="272"/>
          </p:xfrm>
          <a:graphic>
            <a:graphicData uri="http://schemas.openxmlformats.org/presentationml/2006/ole">
              <mc:AlternateContent xmlns:mc="http://schemas.openxmlformats.org/markup-compatibility/2006">
                <mc:Choice xmlns:v="urn:schemas-microsoft-com:vml" Requires="v">
                  <p:oleObj name="Equation" r:id="rId2" imgW="1752600" imgH="228600" progId="Equation.DSMT4">
                    <p:embed/>
                  </p:oleObj>
                </mc:Choice>
                <mc:Fallback>
                  <p:oleObj name="Equation" r:id="rId2" imgW="1752600" imgH="228600" progId="Equation.DSMT4">
                    <p:embed/>
                    <p:pic>
                      <p:nvPicPr>
                        <p:cNvPr id="61460" name="Object 6">
                          <a:extLst>
                            <a:ext uri="{FF2B5EF4-FFF2-40B4-BE49-F238E27FC236}">
                              <a16:creationId xmlns:a16="http://schemas.microsoft.com/office/drawing/2014/main" id="{D19B2084-02ED-C687-B950-C5A7FDCDA9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39" y="3067"/>
                          <a:ext cx="2002" cy="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3" name="Group 7">
            <a:extLst>
              <a:ext uri="{FF2B5EF4-FFF2-40B4-BE49-F238E27FC236}">
                <a16:creationId xmlns:a16="http://schemas.microsoft.com/office/drawing/2014/main" id="{2BB4198C-0B80-420B-F343-AA6D3F2AD6B3}"/>
              </a:ext>
            </a:extLst>
          </p:cNvPr>
          <p:cNvGrpSpPr>
            <a:grpSpLocks/>
          </p:cNvGrpSpPr>
          <p:nvPr/>
        </p:nvGrpSpPr>
        <p:grpSpPr bwMode="auto">
          <a:xfrm>
            <a:off x="1055688" y="1473200"/>
            <a:ext cx="10612437" cy="1252538"/>
            <a:chOff x="431" y="1132"/>
            <a:chExt cx="4898" cy="789"/>
          </a:xfrm>
        </p:grpSpPr>
        <p:sp>
          <p:nvSpPr>
            <p:cNvPr id="61452" name="Text Box 8">
              <a:extLst>
                <a:ext uri="{FF2B5EF4-FFF2-40B4-BE49-F238E27FC236}">
                  <a16:creationId xmlns:a16="http://schemas.microsoft.com/office/drawing/2014/main" id="{441668E2-5F19-FBD4-F1CE-002944CAD7F8}"/>
                </a:ext>
              </a:extLst>
            </p:cNvPr>
            <p:cNvSpPr txBox="1">
              <a:spLocks noChangeArrowheads="1"/>
            </p:cNvSpPr>
            <p:nvPr/>
          </p:nvSpPr>
          <p:spPr bwMode="auto">
            <a:xfrm>
              <a:off x="431" y="1178"/>
              <a:ext cx="4898" cy="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40000"/>
                </a:lnSpc>
                <a:spcBef>
                  <a:spcPct val="50000"/>
                </a:spcBef>
                <a:buFontTx/>
                <a:buNone/>
              </a:pPr>
              <a:r>
                <a:rPr kumimoji="1" lang="zh-CN" altLang="zh-CN" sz="2600" b="1">
                  <a:solidFill>
                    <a:srgbClr val="000000"/>
                  </a:solidFill>
                  <a:latin typeface="Times New Roman" panose="02020603050405020304" pitchFamily="18" charset="0"/>
                  <a:ea typeface="楷体_GB2312" pitchFamily="49" charset="-122"/>
                </a:rPr>
                <a:t>设有幂级数 </a:t>
              </a:r>
              <a:r>
                <a:rPr kumimoji="1" lang="zh-CN" altLang="en-US" sz="2600" b="1">
                  <a:solidFill>
                    <a:srgbClr val="000000"/>
                  </a:solidFill>
                  <a:latin typeface="Times New Roman" panose="02020603050405020304" pitchFamily="18" charset="0"/>
                  <a:ea typeface="楷体_GB2312" pitchFamily="49" charset="-122"/>
                </a:rPr>
                <a:t>           </a:t>
              </a:r>
              <a:r>
                <a:rPr kumimoji="1" lang="zh-CN" altLang="zh-CN" sz="2600" b="1">
                  <a:solidFill>
                    <a:srgbClr val="000000"/>
                  </a:solidFill>
                  <a:latin typeface="Times New Roman" panose="02020603050405020304" pitchFamily="18" charset="0"/>
                  <a:ea typeface="楷体_GB2312" pitchFamily="49" charset="-122"/>
                </a:rPr>
                <a:t>与 </a:t>
              </a:r>
              <a:r>
                <a:rPr kumimoji="1" lang="zh-CN" altLang="en-US" sz="2600" b="1">
                  <a:solidFill>
                    <a:srgbClr val="000000"/>
                  </a:solidFill>
                  <a:latin typeface="Times New Roman" panose="02020603050405020304" pitchFamily="18" charset="0"/>
                  <a:ea typeface="楷体_GB2312" pitchFamily="49" charset="-122"/>
                </a:rPr>
                <a:t>          </a:t>
              </a:r>
              <a:r>
                <a:rPr kumimoji="1" lang="zh-CN" altLang="zh-CN" sz="2600" b="1">
                  <a:solidFill>
                    <a:srgbClr val="000000"/>
                  </a:solidFill>
                  <a:latin typeface="Times New Roman" panose="02020603050405020304" pitchFamily="18" charset="0"/>
                  <a:ea typeface="楷体_GB2312" pitchFamily="49" charset="-122"/>
                </a:rPr>
                <a:t>，它们的收敛半径分别为 </a:t>
              </a:r>
              <a:r>
                <a:rPr kumimoji="1" lang="zh-CN" altLang="en-US" sz="2600" b="1">
                  <a:solidFill>
                    <a:srgbClr val="000000"/>
                  </a:solidFill>
                  <a:latin typeface="Times New Roman" panose="02020603050405020304" pitchFamily="18" charset="0"/>
                  <a:ea typeface="楷体_GB2312" pitchFamily="49" charset="-122"/>
                </a:rPr>
                <a:t>    </a:t>
              </a:r>
              <a:r>
                <a:rPr kumimoji="1" lang="zh-CN" altLang="zh-CN" sz="2600" b="1">
                  <a:solidFill>
                    <a:srgbClr val="000000"/>
                  </a:solidFill>
                  <a:latin typeface="Times New Roman" panose="02020603050405020304" pitchFamily="18" charset="0"/>
                  <a:ea typeface="楷体_GB2312" pitchFamily="49" charset="-122"/>
                </a:rPr>
                <a:t>与 </a:t>
              </a:r>
              <a:r>
                <a:rPr kumimoji="1" lang="zh-CN" altLang="en-US" sz="2600" b="1">
                  <a:solidFill>
                    <a:srgbClr val="000000"/>
                  </a:solidFill>
                  <a:latin typeface="Times New Roman" panose="02020603050405020304" pitchFamily="18" charset="0"/>
                  <a:ea typeface="楷体_GB2312" pitchFamily="49" charset="-122"/>
                </a:rPr>
                <a:t>    </a:t>
              </a:r>
              <a:r>
                <a:rPr kumimoji="1" lang="zh-CN" altLang="zh-CN" sz="2600" b="1">
                  <a:solidFill>
                    <a:srgbClr val="000000"/>
                  </a:solidFill>
                  <a:latin typeface="Times New Roman" panose="02020603050405020304" pitchFamily="18" charset="0"/>
                  <a:ea typeface="楷体_GB2312" pitchFamily="49" charset="-122"/>
                </a:rPr>
                <a:t>，记</a:t>
              </a:r>
              <a:r>
                <a:rPr kumimoji="1" lang="zh-CN" altLang="en-US" sz="2600" b="1">
                  <a:solidFill>
                    <a:srgbClr val="000000"/>
                  </a:solidFill>
                  <a:latin typeface="Times New Roman" panose="02020603050405020304" pitchFamily="18" charset="0"/>
                  <a:ea typeface="楷体_GB2312" pitchFamily="49" charset="-122"/>
                </a:rPr>
                <a:t>                          </a:t>
              </a:r>
              <a:r>
                <a:rPr kumimoji="1" lang="zh-CN" altLang="zh-CN" sz="2600" b="1">
                  <a:solidFill>
                    <a:srgbClr val="000000"/>
                  </a:solidFill>
                  <a:latin typeface="Times New Roman" panose="02020603050405020304" pitchFamily="18" charset="0"/>
                  <a:ea typeface="楷体_GB2312" pitchFamily="49" charset="-122"/>
                </a:rPr>
                <a:t>，</a:t>
              </a:r>
              <a:r>
                <a:rPr kumimoji="1" lang="zh-CN" altLang="en-US" sz="2600" b="1">
                  <a:solidFill>
                    <a:srgbClr val="000000"/>
                  </a:solidFill>
                  <a:latin typeface="Times New Roman" panose="02020603050405020304" pitchFamily="18" charset="0"/>
                  <a:ea typeface="楷体_GB2312" pitchFamily="49" charset="-122"/>
                </a:rPr>
                <a:t>且          </a:t>
              </a:r>
              <a:r>
                <a:rPr kumimoji="1" lang="en-US" altLang="zh-CN" sz="2600" b="1">
                  <a:solidFill>
                    <a:srgbClr val="000000"/>
                  </a:solidFill>
                  <a:latin typeface="Times New Roman" panose="02020603050405020304" pitchFamily="18" charset="0"/>
                  <a:ea typeface="楷体_GB2312" pitchFamily="49" charset="-122"/>
                </a:rPr>
                <a:t>.</a:t>
              </a:r>
              <a:r>
                <a:rPr kumimoji="1" lang="zh-CN" altLang="en-US" sz="2600" b="1">
                  <a:solidFill>
                    <a:srgbClr val="000000"/>
                  </a:solidFill>
                  <a:latin typeface="Times New Roman" panose="02020603050405020304" pitchFamily="18" charset="0"/>
                  <a:ea typeface="楷体_GB2312" pitchFamily="49" charset="-122"/>
                </a:rPr>
                <a:t>则</a:t>
              </a:r>
            </a:p>
          </p:txBody>
        </p:sp>
        <p:graphicFrame>
          <p:nvGraphicFramePr>
            <p:cNvPr id="61453" name="Object 9">
              <a:extLst>
                <a:ext uri="{FF2B5EF4-FFF2-40B4-BE49-F238E27FC236}">
                  <a16:creationId xmlns:a16="http://schemas.microsoft.com/office/drawing/2014/main" id="{56457736-409C-B7D8-A7AB-EC9DB01C0010}"/>
                </a:ext>
              </a:extLst>
            </p:cNvPr>
            <p:cNvGraphicFramePr>
              <a:graphicFrameLocks noChangeAspect="1"/>
            </p:cNvGraphicFramePr>
            <p:nvPr/>
          </p:nvGraphicFramePr>
          <p:xfrm>
            <a:off x="3927" y="1259"/>
            <a:ext cx="218" cy="288"/>
          </p:xfrm>
          <a:graphic>
            <a:graphicData uri="http://schemas.openxmlformats.org/presentationml/2006/ole">
              <mc:AlternateContent xmlns:mc="http://schemas.openxmlformats.org/markup-compatibility/2006">
                <mc:Choice xmlns:v="urn:schemas-microsoft-com:vml" Requires="v">
                  <p:oleObj name="Equation" r:id="rId4" imgW="190500" imgH="228600" progId="Equation.DSMT4">
                    <p:embed/>
                  </p:oleObj>
                </mc:Choice>
                <mc:Fallback>
                  <p:oleObj name="Equation" r:id="rId4" imgW="190500" imgH="228600" progId="Equation.DSMT4">
                    <p:embed/>
                    <p:pic>
                      <p:nvPicPr>
                        <p:cNvPr id="61453" name="Object 9">
                          <a:extLst>
                            <a:ext uri="{FF2B5EF4-FFF2-40B4-BE49-F238E27FC236}">
                              <a16:creationId xmlns:a16="http://schemas.microsoft.com/office/drawing/2014/main" id="{56457736-409C-B7D8-A7AB-EC9DB01C001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27" y="1259"/>
                          <a:ext cx="21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1454" name="Object 10">
              <a:extLst>
                <a:ext uri="{FF2B5EF4-FFF2-40B4-BE49-F238E27FC236}">
                  <a16:creationId xmlns:a16="http://schemas.microsoft.com/office/drawing/2014/main" id="{1EEC4659-B3DA-F95E-5CF0-750F06AB8C99}"/>
                </a:ext>
              </a:extLst>
            </p:cNvPr>
            <p:cNvGraphicFramePr>
              <a:graphicFrameLocks noChangeAspect="1"/>
            </p:cNvGraphicFramePr>
            <p:nvPr/>
          </p:nvGraphicFramePr>
          <p:xfrm>
            <a:off x="1272" y="1146"/>
            <a:ext cx="412" cy="515"/>
          </p:xfrm>
          <a:graphic>
            <a:graphicData uri="http://schemas.openxmlformats.org/presentationml/2006/ole">
              <mc:AlternateContent xmlns:mc="http://schemas.openxmlformats.org/markup-compatibility/2006">
                <mc:Choice xmlns:v="urn:schemas-microsoft-com:vml" Requires="v">
                  <p:oleObj name="Equation" r:id="rId6" imgW="533169" imgH="431613" progId="Equation.DSMT4">
                    <p:embed/>
                  </p:oleObj>
                </mc:Choice>
                <mc:Fallback>
                  <p:oleObj name="Equation" r:id="rId6" imgW="533169" imgH="431613" progId="Equation.DSMT4">
                    <p:embed/>
                    <p:pic>
                      <p:nvPicPr>
                        <p:cNvPr id="61454" name="Object 10">
                          <a:extLst>
                            <a:ext uri="{FF2B5EF4-FFF2-40B4-BE49-F238E27FC236}">
                              <a16:creationId xmlns:a16="http://schemas.microsoft.com/office/drawing/2014/main" id="{1EEC4659-B3DA-F95E-5CF0-750F06AB8C9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72" y="1146"/>
                          <a:ext cx="412" cy="5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1455" name="Object 11">
              <a:extLst>
                <a:ext uri="{FF2B5EF4-FFF2-40B4-BE49-F238E27FC236}">
                  <a16:creationId xmlns:a16="http://schemas.microsoft.com/office/drawing/2014/main" id="{B34F936C-77A2-E4F9-E3F4-8EEC88F49373}"/>
                </a:ext>
              </a:extLst>
            </p:cNvPr>
            <p:cNvGraphicFramePr>
              <a:graphicFrameLocks noChangeAspect="1"/>
            </p:cNvGraphicFramePr>
            <p:nvPr/>
          </p:nvGraphicFramePr>
          <p:xfrm>
            <a:off x="1855" y="1132"/>
            <a:ext cx="442" cy="515"/>
          </p:xfrm>
          <a:graphic>
            <a:graphicData uri="http://schemas.openxmlformats.org/presentationml/2006/ole">
              <mc:AlternateContent xmlns:mc="http://schemas.openxmlformats.org/markup-compatibility/2006">
                <mc:Choice xmlns:v="urn:schemas-microsoft-com:vml" Requires="v">
                  <p:oleObj name="Equation" r:id="rId8" imgW="520474" imgH="431613" progId="Equation.DSMT4">
                    <p:embed/>
                  </p:oleObj>
                </mc:Choice>
                <mc:Fallback>
                  <p:oleObj name="Equation" r:id="rId8" imgW="520474" imgH="431613" progId="Equation.DSMT4">
                    <p:embed/>
                    <p:pic>
                      <p:nvPicPr>
                        <p:cNvPr id="61455" name="Object 11">
                          <a:extLst>
                            <a:ext uri="{FF2B5EF4-FFF2-40B4-BE49-F238E27FC236}">
                              <a16:creationId xmlns:a16="http://schemas.microsoft.com/office/drawing/2014/main" id="{B34F936C-77A2-E4F9-E3F4-8EEC88F4937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855" y="1132"/>
                          <a:ext cx="442" cy="5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1456" name="Object 12">
              <a:extLst>
                <a:ext uri="{FF2B5EF4-FFF2-40B4-BE49-F238E27FC236}">
                  <a16:creationId xmlns:a16="http://schemas.microsoft.com/office/drawing/2014/main" id="{A9E371F0-6C9C-724D-E1DC-18F765265721}"/>
                </a:ext>
              </a:extLst>
            </p:cNvPr>
            <p:cNvGraphicFramePr>
              <a:graphicFrameLocks noChangeAspect="1"/>
            </p:cNvGraphicFramePr>
            <p:nvPr/>
          </p:nvGraphicFramePr>
          <p:xfrm>
            <a:off x="4286" y="1245"/>
            <a:ext cx="233" cy="288"/>
          </p:xfrm>
          <a:graphic>
            <a:graphicData uri="http://schemas.openxmlformats.org/presentationml/2006/ole">
              <mc:AlternateContent xmlns:mc="http://schemas.openxmlformats.org/markup-compatibility/2006">
                <mc:Choice xmlns:v="urn:schemas-microsoft-com:vml" Requires="v">
                  <p:oleObj name="Equation" r:id="rId10" imgW="203112" imgH="228501" progId="Equation.DSMT4">
                    <p:embed/>
                  </p:oleObj>
                </mc:Choice>
                <mc:Fallback>
                  <p:oleObj name="Equation" r:id="rId10" imgW="203112" imgH="228501" progId="Equation.DSMT4">
                    <p:embed/>
                    <p:pic>
                      <p:nvPicPr>
                        <p:cNvPr id="61456" name="Object 12">
                          <a:extLst>
                            <a:ext uri="{FF2B5EF4-FFF2-40B4-BE49-F238E27FC236}">
                              <a16:creationId xmlns:a16="http://schemas.microsoft.com/office/drawing/2014/main" id="{A9E371F0-6C9C-724D-E1DC-18F76526572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286" y="1245"/>
                          <a:ext cx="23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1457" name="Object 13">
              <a:extLst>
                <a:ext uri="{FF2B5EF4-FFF2-40B4-BE49-F238E27FC236}">
                  <a16:creationId xmlns:a16="http://schemas.microsoft.com/office/drawing/2014/main" id="{9F136B60-87B1-647C-925B-AD559F69EF8D}"/>
                </a:ext>
              </a:extLst>
            </p:cNvPr>
            <p:cNvGraphicFramePr>
              <a:graphicFrameLocks noChangeAspect="1"/>
            </p:cNvGraphicFramePr>
            <p:nvPr/>
          </p:nvGraphicFramePr>
          <p:xfrm>
            <a:off x="665" y="1633"/>
            <a:ext cx="897" cy="288"/>
          </p:xfrm>
          <a:graphic>
            <a:graphicData uri="http://schemas.openxmlformats.org/presentationml/2006/ole">
              <mc:AlternateContent xmlns:mc="http://schemas.openxmlformats.org/markup-compatibility/2006">
                <mc:Choice xmlns:v="urn:schemas-microsoft-com:vml" Requires="v">
                  <p:oleObj name="Equation" r:id="rId12" imgW="1066800" imgH="228600" progId="Equation.DSMT4">
                    <p:embed/>
                  </p:oleObj>
                </mc:Choice>
                <mc:Fallback>
                  <p:oleObj name="Equation" r:id="rId12" imgW="1066800" imgH="228600" progId="Equation.DSMT4">
                    <p:embed/>
                    <p:pic>
                      <p:nvPicPr>
                        <p:cNvPr id="61457" name="Object 13">
                          <a:extLst>
                            <a:ext uri="{FF2B5EF4-FFF2-40B4-BE49-F238E27FC236}">
                              <a16:creationId xmlns:a16="http://schemas.microsoft.com/office/drawing/2014/main" id="{9F136B60-87B1-647C-925B-AD559F69EF8D}"/>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65" y="1633"/>
                          <a:ext cx="897"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1458" name="Object 14">
              <a:extLst>
                <a:ext uri="{FF2B5EF4-FFF2-40B4-BE49-F238E27FC236}">
                  <a16:creationId xmlns:a16="http://schemas.microsoft.com/office/drawing/2014/main" id="{35D94A6C-D1FB-F3B1-D920-C74122282E7A}"/>
                </a:ext>
              </a:extLst>
            </p:cNvPr>
            <p:cNvGraphicFramePr>
              <a:graphicFrameLocks noChangeAspect="1"/>
            </p:cNvGraphicFramePr>
            <p:nvPr/>
          </p:nvGraphicFramePr>
          <p:xfrm>
            <a:off x="1914" y="1643"/>
            <a:ext cx="398" cy="224"/>
          </p:xfrm>
          <a:graphic>
            <a:graphicData uri="http://schemas.openxmlformats.org/presentationml/2006/ole">
              <mc:AlternateContent xmlns:mc="http://schemas.openxmlformats.org/markup-compatibility/2006">
                <mc:Choice xmlns:v="urn:schemas-microsoft-com:vml" Requires="v">
                  <p:oleObj name="Equation" r:id="rId14" imgW="393359" imgH="177646" progId="Equation.DSMT4">
                    <p:embed/>
                  </p:oleObj>
                </mc:Choice>
                <mc:Fallback>
                  <p:oleObj name="Equation" r:id="rId14" imgW="393359" imgH="177646" progId="Equation.DSMT4">
                    <p:embed/>
                    <p:pic>
                      <p:nvPicPr>
                        <p:cNvPr id="61458" name="Object 14">
                          <a:extLst>
                            <a:ext uri="{FF2B5EF4-FFF2-40B4-BE49-F238E27FC236}">
                              <a16:creationId xmlns:a16="http://schemas.microsoft.com/office/drawing/2014/main" id="{35D94A6C-D1FB-F3B1-D920-C74122282E7A}"/>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914" y="1643"/>
                          <a:ext cx="398" cy="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4" name="Group 15">
            <a:extLst>
              <a:ext uri="{FF2B5EF4-FFF2-40B4-BE49-F238E27FC236}">
                <a16:creationId xmlns:a16="http://schemas.microsoft.com/office/drawing/2014/main" id="{DB6B845F-A6C4-4FC1-C985-F522E3DCC585}"/>
              </a:ext>
            </a:extLst>
          </p:cNvPr>
          <p:cNvGrpSpPr>
            <a:grpSpLocks/>
          </p:cNvGrpSpPr>
          <p:nvPr/>
        </p:nvGrpSpPr>
        <p:grpSpPr bwMode="auto">
          <a:xfrm>
            <a:off x="1905000" y="2835275"/>
            <a:ext cx="6121400" cy="817563"/>
            <a:chOff x="295" y="1696"/>
            <a:chExt cx="3856" cy="515"/>
          </a:xfrm>
        </p:grpSpPr>
        <p:sp>
          <p:nvSpPr>
            <p:cNvPr id="61450" name="Text Box 16">
              <a:extLst>
                <a:ext uri="{FF2B5EF4-FFF2-40B4-BE49-F238E27FC236}">
                  <a16:creationId xmlns:a16="http://schemas.microsoft.com/office/drawing/2014/main" id="{E703886E-1D04-82C4-F73D-14BBF14D2E2B}"/>
                </a:ext>
              </a:extLst>
            </p:cNvPr>
            <p:cNvSpPr txBox="1">
              <a:spLocks noChangeArrowheads="1"/>
            </p:cNvSpPr>
            <p:nvPr/>
          </p:nvSpPr>
          <p:spPr bwMode="auto">
            <a:xfrm>
              <a:off x="295" y="1706"/>
              <a:ext cx="499" cy="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75000"/>
                </a:lnSpc>
                <a:spcBef>
                  <a:spcPct val="50000"/>
                </a:spcBef>
                <a:buFontTx/>
                <a:buNone/>
              </a:pPr>
              <a:r>
                <a:rPr kumimoji="1" lang="en-US" altLang="zh-CN" sz="2400" b="1">
                  <a:solidFill>
                    <a:srgbClr val="000000"/>
                  </a:solidFill>
                  <a:latin typeface="楷体_GB2312" pitchFamily="49" charset="-122"/>
                  <a:ea typeface="楷体_GB2312" pitchFamily="49" charset="-122"/>
                  <a:cs typeface="Times New Roman" panose="02020603050405020304" pitchFamily="18" charset="0"/>
                </a:rPr>
                <a:t>(1)</a:t>
              </a:r>
            </a:p>
          </p:txBody>
        </p:sp>
        <p:graphicFrame>
          <p:nvGraphicFramePr>
            <p:cNvPr id="61451" name="Object 17">
              <a:extLst>
                <a:ext uri="{FF2B5EF4-FFF2-40B4-BE49-F238E27FC236}">
                  <a16:creationId xmlns:a16="http://schemas.microsoft.com/office/drawing/2014/main" id="{2318ADBE-9357-8DAC-D363-93D6E2DC0F62}"/>
                </a:ext>
              </a:extLst>
            </p:cNvPr>
            <p:cNvGraphicFramePr>
              <a:graphicFrameLocks noChangeAspect="1"/>
            </p:cNvGraphicFramePr>
            <p:nvPr/>
          </p:nvGraphicFramePr>
          <p:xfrm>
            <a:off x="778" y="1696"/>
            <a:ext cx="3373" cy="515"/>
          </p:xfrm>
          <a:graphic>
            <a:graphicData uri="http://schemas.openxmlformats.org/presentationml/2006/ole">
              <mc:AlternateContent xmlns:mc="http://schemas.openxmlformats.org/markup-compatibility/2006">
                <mc:Choice xmlns:v="urn:schemas-microsoft-com:vml" Requires="v">
                  <p:oleObj name="Equation" r:id="rId16" imgW="2959100" imgH="431800" progId="Equation.DSMT4">
                    <p:embed/>
                  </p:oleObj>
                </mc:Choice>
                <mc:Fallback>
                  <p:oleObj name="Equation" r:id="rId16" imgW="2959100" imgH="431800" progId="Equation.DSMT4">
                    <p:embed/>
                    <p:pic>
                      <p:nvPicPr>
                        <p:cNvPr id="61451" name="Object 17">
                          <a:extLst>
                            <a:ext uri="{FF2B5EF4-FFF2-40B4-BE49-F238E27FC236}">
                              <a16:creationId xmlns:a16="http://schemas.microsoft.com/office/drawing/2014/main" id="{2318ADBE-9357-8DAC-D363-93D6E2DC0F62}"/>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778" y="1696"/>
                          <a:ext cx="3373" cy="5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5" name="Group 18">
            <a:extLst>
              <a:ext uri="{FF2B5EF4-FFF2-40B4-BE49-F238E27FC236}">
                <a16:creationId xmlns:a16="http://schemas.microsoft.com/office/drawing/2014/main" id="{1D6B6B27-E0B5-6A03-2836-1A8BE18D53F1}"/>
              </a:ext>
            </a:extLst>
          </p:cNvPr>
          <p:cNvGrpSpPr>
            <a:grpSpLocks/>
          </p:cNvGrpSpPr>
          <p:nvPr/>
        </p:nvGrpSpPr>
        <p:grpSpPr bwMode="auto">
          <a:xfrm>
            <a:off x="1905000" y="3922713"/>
            <a:ext cx="5776913" cy="866775"/>
            <a:chOff x="295" y="2290"/>
            <a:chExt cx="3639" cy="546"/>
          </a:xfrm>
        </p:grpSpPr>
        <p:sp>
          <p:nvSpPr>
            <p:cNvPr id="61448" name="Text Box 19">
              <a:extLst>
                <a:ext uri="{FF2B5EF4-FFF2-40B4-BE49-F238E27FC236}">
                  <a16:creationId xmlns:a16="http://schemas.microsoft.com/office/drawing/2014/main" id="{E274BFE1-44D2-74B5-4D97-2A36902C48DA}"/>
                </a:ext>
              </a:extLst>
            </p:cNvPr>
            <p:cNvSpPr txBox="1">
              <a:spLocks noChangeArrowheads="1"/>
            </p:cNvSpPr>
            <p:nvPr/>
          </p:nvSpPr>
          <p:spPr bwMode="auto">
            <a:xfrm>
              <a:off x="295" y="2296"/>
              <a:ext cx="499" cy="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75000"/>
                </a:lnSpc>
                <a:spcBef>
                  <a:spcPct val="50000"/>
                </a:spcBef>
                <a:buFontTx/>
                <a:buNone/>
              </a:pPr>
              <a:r>
                <a:rPr kumimoji="1" lang="en-US" altLang="zh-CN" sz="2400" b="1">
                  <a:solidFill>
                    <a:srgbClr val="000000"/>
                  </a:solidFill>
                  <a:latin typeface="楷体_GB2312" pitchFamily="49" charset="-122"/>
                  <a:ea typeface="楷体_GB2312" pitchFamily="49" charset="-122"/>
                  <a:cs typeface="Times New Roman" panose="02020603050405020304" pitchFamily="18" charset="0"/>
                </a:rPr>
                <a:t>(2)</a:t>
              </a:r>
            </a:p>
          </p:txBody>
        </p:sp>
        <p:graphicFrame>
          <p:nvGraphicFramePr>
            <p:cNvPr id="61449" name="Object 20">
              <a:extLst>
                <a:ext uri="{FF2B5EF4-FFF2-40B4-BE49-F238E27FC236}">
                  <a16:creationId xmlns:a16="http://schemas.microsoft.com/office/drawing/2014/main" id="{93E60190-12C3-4D3B-798A-97BC6278BD8B}"/>
                </a:ext>
              </a:extLst>
            </p:cNvPr>
            <p:cNvGraphicFramePr>
              <a:graphicFrameLocks noChangeAspect="1"/>
            </p:cNvGraphicFramePr>
            <p:nvPr/>
          </p:nvGraphicFramePr>
          <p:xfrm>
            <a:off x="721" y="2290"/>
            <a:ext cx="3213" cy="546"/>
          </p:xfrm>
          <a:graphic>
            <a:graphicData uri="http://schemas.openxmlformats.org/presentationml/2006/ole">
              <mc:AlternateContent xmlns:mc="http://schemas.openxmlformats.org/markup-compatibility/2006">
                <mc:Choice xmlns:v="urn:schemas-microsoft-com:vml" Requires="v">
                  <p:oleObj name="Equation" r:id="rId18" imgW="2819400" imgH="457200" progId="Equation.DSMT4">
                    <p:embed/>
                  </p:oleObj>
                </mc:Choice>
                <mc:Fallback>
                  <p:oleObj name="Equation" r:id="rId18" imgW="2819400" imgH="457200" progId="Equation.DSMT4">
                    <p:embed/>
                    <p:pic>
                      <p:nvPicPr>
                        <p:cNvPr id="61449" name="Object 20">
                          <a:extLst>
                            <a:ext uri="{FF2B5EF4-FFF2-40B4-BE49-F238E27FC236}">
                              <a16:creationId xmlns:a16="http://schemas.microsoft.com/office/drawing/2014/main" id="{93E60190-12C3-4D3B-798A-97BC6278BD8B}"/>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721" y="2290"/>
                          <a:ext cx="3213" cy="5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horizontal)">
                                      <p:cBhvr>
                                        <p:cTn id="12" dur="500"/>
                                        <p:tgtEl>
                                          <p:spTgt spid="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linds(horizontal)">
                                      <p:cBhvr>
                                        <p:cTn id="17" dur="500"/>
                                        <p:tgtEl>
                                          <p:spTgt spid="5"/>
                                        </p:tgtEl>
                                      </p:cBhvr>
                                    </p:animEffect>
                                  </p:childTnLst>
                                </p:cTn>
                              </p:par>
                              <p:par>
                                <p:cTn id="18" presetID="3" presetClass="entr" presetSubtype="10" fill="hold" nodeType="with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blinds(horizontal)">
                                      <p:cBhvr>
                                        <p:cTn id="2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A0ACCB12-BF50-1412-9A53-126D7F65C1EA}"/>
              </a:ext>
            </a:extLst>
          </p:cNvPr>
          <p:cNvSpPr>
            <a:spLocks noGrp="1" noChangeArrowheads="1"/>
          </p:cNvSpPr>
          <p:nvPr>
            <p:ph type="title" idx="4294967295"/>
          </p:nvPr>
        </p:nvSpPr>
        <p:spPr>
          <a:xfrm>
            <a:off x="479425" y="144463"/>
            <a:ext cx="1295400" cy="609600"/>
          </a:xfrm>
        </p:spPr>
        <p:txBody>
          <a:bodyPr/>
          <a:lstStyle/>
          <a:p>
            <a:pPr algn="l" eaLnBrk="1" hangingPunct="1"/>
            <a:r>
              <a:rPr lang="zh-CN" altLang="en-US" sz="2800" b="1">
                <a:solidFill>
                  <a:schemeClr val="accent2"/>
                </a:solidFill>
                <a:ea typeface="楷体_GB2312" pitchFamily="49" charset="-122"/>
              </a:rPr>
              <a:t>说明</a:t>
            </a:r>
            <a:r>
              <a:rPr lang="en-US" altLang="zh-CN" sz="2800" b="1">
                <a:solidFill>
                  <a:schemeClr val="accent2"/>
                </a:solidFill>
                <a:ea typeface="楷体_GB2312" pitchFamily="49" charset="-122"/>
              </a:rPr>
              <a:t>:</a:t>
            </a:r>
            <a:endParaRPr lang="en-US" altLang="zh-CN" sz="2800">
              <a:solidFill>
                <a:schemeClr val="accent2"/>
              </a:solidFill>
              <a:ea typeface="楷体_GB2312" pitchFamily="49" charset="-122"/>
            </a:endParaRPr>
          </a:p>
        </p:txBody>
      </p:sp>
      <p:sp>
        <p:nvSpPr>
          <p:cNvPr id="30723" name="Text Box 3">
            <a:extLst>
              <a:ext uri="{FF2B5EF4-FFF2-40B4-BE49-F238E27FC236}">
                <a16:creationId xmlns:a16="http://schemas.microsoft.com/office/drawing/2014/main" id="{EEC94E79-2543-79C8-90C1-4F58DC5D1B61}"/>
              </a:ext>
            </a:extLst>
          </p:cNvPr>
          <p:cNvSpPr txBox="1">
            <a:spLocks noChangeArrowheads="1"/>
          </p:cNvSpPr>
          <p:nvPr/>
        </p:nvSpPr>
        <p:spPr bwMode="auto">
          <a:xfrm>
            <a:off x="1547813" y="200025"/>
            <a:ext cx="7391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zh-CN" altLang="en-US" sz="2800">
                <a:solidFill>
                  <a:srgbClr val="000000"/>
                </a:solidFill>
                <a:latin typeface="Times New Roman" panose="02020603050405020304" pitchFamily="18" charset="0"/>
                <a:ea typeface="楷体_GB2312" pitchFamily="49" charset="-122"/>
              </a:rPr>
              <a:t>两个幂级数相除所得幂级数的收敛半径可能比</a:t>
            </a:r>
          </a:p>
        </p:txBody>
      </p:sp>
      <p:sp>
        <p:nvSpPr>
          <p:cNvPr id="30724" name="Text Box 4">
            <a:extLst>
              <a:ext uri="{FF2B5EF4-FFF2-40B4-BE49-F238E27FC236}">
                <a16:creationId xmlns:a16="http://schemas.microsoft.com/office/drawing/2014/main" id="{3353EA37-7560-49BF-F333-464D7D2B9549}"/>
              </a:ext>
            </a:extLst>
          </p:cNvPr>
          <p:cNvSpPr txBox="1">
            <a:spLocks noChangeArrowheads="1"/>
          </p:cNvSpPr>
          <p:nvPr/>
        </p:nvSpPr>
        <p:spPr bwMode="auto">
          <a:xfrm>
            <a:off x="1506538" y="765175"/>
            <a:ext cx="57150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zh-CN" altLang="en-US" sz="2800">
                <a:solidFill>
                  <a:srgbClr val="000000"/>
                </a:solidFill>
                <a:latin typeface="Times New Roman" panose="02020603050405020304" pitchFamily="18" charset="0"/>
                <a:ea typeface="楷体_GB2312" pitchFamily="49" charset="-122"/>
              </a:rPr>
              <a:t>原来两个幂级数的收敛半径小得多</a:t>
            </a:r>
            <a:r>
              <a:rPr kumimoji="1" lang="en-US" altLang="zh-CN" sz="2800">
                <a:solidFill>
                  <a:srgbClr val="000000"/>
                </a:solidFill>
                <a:latin typeface="Times New Roman" panose="02020603050405020304" pitchFamily="18" charset="0"/>
                <a:ea typeface="楷体_GB2312" pitchFamily="49" charset="-122"/>
              </a:rPr>
              <a:t>.</a:t>
            </a:r>
          </a:p>
        </p:txBody>
      </p:sp>
      <p:sp>
        <p:nvSpPr>
          <p:cNvPr id="30725" name="Text Box 5">
            <a:extLst>
              <a:ext uri="{FF2B5EF4-FFF2-40B4-BE49-F238E27FC236}">
                <a16:creationId xmlns:a16="http://schemas.microsoft.com/office/drawing/2014/main" id="{BEC4A22E-F8D3-62A2-8F8E-535E311BF36E}"/>
              </a:ext>
            </a:extLst>
          </p:cNvPr>
          <p:cNvSpPr txBox="1">
            <a:spLocks noChangeArrowheads="1"/>
          </p:cNvSpPr>
          <p:nvPr/>
        </p:nvSpPr>
        <p:spPr bwMode="auto">
          <a:xfrm>
            <a:off x="212725" y="1441450"/>
            <a:ext cx="1828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zh-CN" altLang="en-US" sz="2800">
                <a:solidFill>
                  <a:srgbClr val="000000"/>
                </a:solidFill>
                <a:latin typeface="Times New Roman" panose="02020603050405020304" pitchFamily="18" charset="0"/>
                <a:ea typeface="楷体_GB2312" pitchFamily="49" charset="-122"/>
              </a:rPr>
              <a:t>例如</a:t>
            </a:r>
            <a:r>
              <a:rPr kumimoji="1" lang="en-US" altLang="zh-CN" sz="2800">
                <a:solidFill>
                  <a:srgbClr val="000000"/>
                </a:solidFill>
                <a:latin typeface="Times New Roman" panose="02020603050405020304" pitchFamily="18" charset="0"/>
                <a:ea typeface="楷体_GB2312" pitchFamily="49" charset="-122"/>
              </a:rPr>
              <a:t>, </a:t>
            </a:r>
            <a:r>
              <a:rPr kumimoji="1" lang="zh-CN" altLang="en-US" sz="2800">
                <a:solidFill>
                  <a:srgbClr val="000000"/>
                </a:solidFill>
                <a:latin typeface="Times New Roman" panose="02020603050405020304" pitchFamily="18" charset="0"/>
                <a:ea typeface="楷体_GB2312" pitchFamily="49" charset="-122"/>
              </a:rPr>
              <a:t>设 </a:t>
            </a:r>
          </a:p>
        </p:txBody>
      </p:sp>
      <p:graphicFrame>
        <p:nvGraphicFramePr>
          <p:cNvPr id="30726" name="Object 6">
            <a:extLst>
              <a:ext uri="{FF2B5EF4-FFF2-40B4-BE49-F238E27FC236}">
                <a16:creationId xmlns:a16="http://schemas.microsoft.com/office/drawing/2014/main" id="{FBF4AA07-EDF7-99E5-14C4-14292A2A1681}"/>
              </a:ext>
            </a:extLst>
          </p:cNvPr>
          <p:cNvGraphicFramePr>
            <a:graphicFrameLocks/>
          </p:cNvGraphicFramePr>
          <p:nvPr/>
        </p:nvGraphicFramePr>
        <p:xfrm>
          <a:off x="1738313" y="1857375"/>
          <a:ext cx="1168400" cy="1016000"/>
        </p:xfrm>
        <a:graphic>
          <a:graphicData uri="http://schemas.openxmlformats.org/presentationml/2006/ole">
            <mc:AlternateContent xmlns:mc="http://schemas.openxmlformats.org/markup-compatibility/2006">
              <mc:Choice xmlns:v="urn:schemas-microsoft-com:vml" Requires="v">
                <p:oleObj name="Equation" r:id="rId2" imgW="21484440" imgH="18712800" progId="">
                  <p:embed/>
                </p:oleObj>
              </mc:Choice>
              <mc:Fallback>
                <p:oleObj name="Equation" r:id="rId2" imgW="21484440" imgH="18712800" progId="">
                  <p:embed/>
                  <p:pic>
                    <p:nvPicPr>
                      <p:cNvPr id="30726" name="Object 6">
                        <a:extLst>
                          <a:ext uri="{FF2B5EF4-FFF2-40B4-BE49-F238E27FC236}">
                            <a16:creationId xmlns:a16="http://schemas.microsoft.com/office/drawing/2014/main" id="{FBF4AA07-EDF7-99E5-14C4-14292A2A1681}"/>
                          </a:ext>
                        </a:extLst>
                      </p:cNvPr>
                      <p:cNvPicPr>
                        <a:picLocks noChangeArrowheads="1"/>
                      </p:cNvPicPr>
                      <p:nvPr/>
                    </p:nvPicPr>
                    <p:blipFill>
                      <a:blip r:embed="rId3">
                        <a:grayscl/>
                        <a:biLevel thresh="50000"/>
                        <a:extLst>
                          <a:ext uri="{28A0092B-C50C-407E-A947-70E740481C1C}">
                            <a14:useLocalDpi xmlns:a14="http://schemas.microsoft.com/office/drawing/2010/main" val="0"/>
                          </a:ext>
                        </a:extLst>
                      </a:blip>
                      <a:srcRect/>
                      <a:stretch>
                        <a:fillRect/>
                      </a:stretch>
                    </p:blipFill>
                    <p:spPr bwMode="auto">
                      <a:xfrm>
                        <a:off x="1738313" y="1857375"/>
                        <a:ext cx="1168400"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0727" name="Object 7">
            <a:extLst>
              <a:ext uri="{FF2B5EF4-FFF2-40B4-BE49-F238E27FC236}">
                <a16:creationId xmlns:a16="http://schemas.microsoft.com/office/drawing/2014/main" id="{983BC164-8BC4-C5A6-7B2C-58EFD23B0EFD}"/>
              </a:ext>
            </a:extLst>
          </p:cNvPr>
          <p:cNvGraphicFramePr>
            <a:graphicFrameLocks noChangeAspect="1"/>
          </p:cNvGraphicFramePr>
          <p:nvPr/>
        </p:nvGraphicFramePr>
        <p:xfrm>
          <a:off x="1738313" y="2865438"/>
          <a:ext cx="1130300" cy="1016000"/>
        </p:xfrm>
        <a:graphic>
          <a:graphicData uri="http://schemas.openxmlformats.org/presentationml/2006/ole">
            <mc:AlternateContent xmlns:mc="http://schemas.openxmlformats.org/markup-compatibility/2006">
              <mc:Choice xmlns:v="urn:schemas-microsoft-com:vml" Requires="v">
                <p:oleObj name="Equation" r:id="rId4" imgW="20783520" imgH="18712800" progId="">
                  <p:embed/>
                </p:oleObj>
              </mc:Choice>
              <mc:Fallback>
                <p:oleObj name="Equation" r:id="rId4" imgW="20783520" imgH="18712800" progId="">
                  <p:embed/>
                  <p:pic>
                    <p:nvPicPr>
                      <p:cNvPr id="30727" name="Object 7">
                        <a:extLst>
                          <a:ext uri="{FF2B5EF4-FFF2-40B4-BE49-F238E27FC236}">
                            <a16:creationId xmlns:a16="http://schemas.microsoft.com/office/drawing/2014/main" id="{983BC164-8BC4-C5A6-7B2C-58EFD23B0EFD}"/>
                          </a:ext>
                        </a:extLst>
                      </p:cNvPr>
                      <p:cNvPicPr>
                        <a:picLocks noChangeAspect="1" noChangeArrowheads="1"/>
                      </p:cNvPicPr>
                      <p:nvPr/>
                    </p:nvPicPr>
                    <p:blipFill>
                      <a:blip r:embed="rId5">
                        <a:grayscl/>
                        <a:biLevel thresh="50000"/>
                        <a:extLst>
                          <a:ext uri="{28A0092B-C50C-407E-A947-70E740481C1C}">
                            <a14:useLocalDpi xmlns:a14="http://schemas.microsoft.com/office/drawing/2010/main" val="0"/>
                          </a:ext>
                        </a:extLst>
                      </a:blip>
                      <a:srcRect/>
                      <a:stretch>
                        <a:fillRect/>
                      </a:stretch>
                    </p:blipFill>
                    <p:spPr bwMode="auto">
                      <a:xfrm>
                        <a:off x="1738313" y="2865438"/>
                        <a:ext cx="1130300"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0728" name="Object 8">
            <a:extLst>
              <a:ext uri="{FF2B5EF4-FFF2-40B4-BE49-F238E27FC236}">
                <a16:creationId xmlns:a16="http://schemas.microsoft.com/office/drawing/2014/main" id="{F2C0B8A4-C900-8309-7D16-BBD77FFD6EA8}"/>
              </a:ext>
            </a:extLst>
          </p:cNvPr>
          <p:cNvGraphicFramePr>
            <a:graphicFrameLocks noChangeAspect="1"/>
          </p:cNvGraphicFramePr>
          <p:nvPr/>
        </p:nvGraphicFramePr>
        <p:xfrm>
          <a:off x="4186238" y="2146300"/>
          <a:ext cx="4152900" cy="444500"/>
        </p:xfrm>
        <a:graphic>
          <a:graphicData uri="http://schemas.openxmlformats.org/presentationml/2006/ole">
            <mc:AlternateContent xmlns:mc="http://schemas.openxmlformats.org/markup-compatibility/2006">
              <mc:Choice xmlns:v="urn:schemas-microsoft-com:vml" Requires="v">
                <p:oleObj name="Equation" r:id="rId6" imgW="76381560" imgH="8182800" progId="">
                  <p:embed/>
                </p:oleObj>
              </mc:Choice>
              <mc:Fallback>
                <p:oleObj name="Equation" r:id="rId6" imgW="76381560" imgH="8182800" progId="">
                  <p:embed/>
                  <p:pic>
                    <p:nvPicPr>
                      <p:cNvPr id="30728" name="Object 8">
                        <a:extLst>
                          <a:ext uri="{FF2B5EF4-FFF2-40B4-BE49-F238E27FC236}">
                            <a16:creationId xmlns:a16="http://schemas.microsoft.com/office/drawing/2014/main" id="{F2C0B8A4-C900-8309-7D16-BBD77FFD6EA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86238" y="2146300"/>
                        <a:ext cx="4152900"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0729" name="Object 9">
            <a:extLst>
              <a:ext uri="{FF2B5EF4-FFF2-40B4-BE49-F238E27FC236}">
                <a16:creationId xmlns:a16="http://schemas.microsoft.com/office/drawing/2014/main" id="{9604DEFE-2A93-F074-CED0-6AC3C562617A}"/>
              </a:ext>
            </a:extLst>
          </p:cNvPr>
          <p:cNvGraphicFramePr>
            <a:graphicFrameLocks noChangeAspect="1"/>
          </p:cNvGraphicFramePr>
          <p:nvPr/>
        </p:nvGraphicFramePr>
        <p:xfrm>
          <a:off x="4402138" y="2794000"/>
          <a:ext cx="3213100" cy="901700"/>
        </p:xfrm>
        <a:graphic>
          <a:graphicData uri="http://schemas.openxmlformats.org/presentationml/2006/ole">
            <mc:AlternateContent xmlns:mc="http://schemas.openxmlformats.org/markup-compatibility/2006">
              <mc:Choice xmlns:v="urn:schemas-microsoft-com:vml" Requires="v">
                <p:oleObj name="Equation" r:id="rId8" imgW="59094720" imgH="16606800" progId="">
                  <p:embed/>
                </p:oleObj>
              </mc:Choice>
              <mc:Fallback>
                <p:oleObj name="Equation" r:id="rId8" imgW="59094720" imgH="16606800" progId="">
                  <p:embed/>
                  <p:pic>
                    <p:nvPicPr>
                      <p:cNvPr id="30729" name="Object 9">
                        <a:extLst>
                          <a:ext uri="{FF2B5EF4-FFF2-40B4-BE49-F238E27FC236}">
                            <a16:creationId xmlns:a16="http://schemas.microsoft.com/office/drawing/2014/main" id="{9604DEFE-2A93-F074-CED0-6AC3C562617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402138" y="2794000"/>
                        <a:ext cx="3213100" cy="901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0730" name="Text Box 10">
            <a:extLst>
              <a:ext uri="{FF2B5EF4-FFF2-40B4-BE49-F238E27FC236}">
                <a16:creationId xmlns:a16="http://schemas.microsoft.com/office/drawing/2014/main" id="{ECE66FDF-BE7D-5599-BB17-95FD125DABB5}"/>
              </a:ext>
            </a:extLst>
          </p:cNvPr>
          <p:cNvSpPr txBox="1">
            <a:spLocks noChangeArrowheads="1"/>
          </p:cNvSpPr>
          <p:nvPr/>
        </p:nvSpPr>
        <p:spPr bwMode="auto">
          <a:xfrm>
            <a:off x="982663" y="4017963"/>
            <a:ext cx="35814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zh-CN" altLang="en-US" sz="2800">
                <a:solidFill>
                  <a:srgbClr val="000000"/>
                </a:solidFill>
                <a:latin typeface="Times New Roman" panose="02020603050405020304" pitchFamily="18" charset="0"/>
                <a:ea typeface="楷体_GB2312" pitchFamily="49" charset="-122"/>
              </a:rPr>
              <a:t>它们的收敛半径均为</a:t>
            </a:r>
          </a:p>
        </p:txBody>
      </p:sp>
      <p:graphicFrame>
        <p:nvGraphicFramePr>
          <p:cNvPr id="30731" name="Object 11">
            <a:extLst>
              <a:ext uri="{FF2B5EF4-FFF2-40B4-BE49-F238E27FC236}">
                <a16:creationId xmlns:a16="http://schemas.microsoft.com/office/drawing/2014/main" id="{37C35D5D-817A-93ED-F946-B0D2A1DA68C6}"/>
              </a:ext>
            </a:extLst>
          </p:cNvPr>
          <p:cNvGraphicFramePr>
            <a:graphicFrameLocks noChangeAspect="1"/>
          </p:cNvGraphicFramePr>
          <p:nvPr/>
        </p:nvGraphicFramePr>
        <p:xfrm>
          <a:off x="4330700" y="4090988"/>
          <a:ext cx="1079500" cy="393700"/>
        </p:xfrm>
        <a:graphic>
          <a:graphicData uri="http://schemas.openxmlformats.org/presentationml/2006/ole">
            <mc:AlternateContent xmlns:mc="http://schemas.openxmlformats.org/markup-compatibility/2006">
              <mc:Choice xmlns:v="urn:schemas-microsoft-com:vml" Requires="v">
                <p:oleObj name="Equation" r:id="rId10" imgW="19848960" imgH="7246800" progId="">
                  <p:embed/>
                </p:oleObj>
              </mc:Choice>
              <mc:Fallback>
                <p:oleObj name="Equation" r:id="rId10" imgW="19848960" imgH="7246800" progId="">
                  <p:embed/>
                  <p:pic>
                    <p:nvPicPr>
                      <p:cNvPr id="30731" name="Object 11">
                        <a:extLst>
                          <a:ext uri="{FF2B5EF4-FFF2-40B4-BE49-F238E27FC236}">
                            <a16:creationId xmlns:a16="http://schemas.microsoft.com/office/drawing/2014/main" id="{37C35D5D-817A-93ED-F946-B0D2A1DA68C6}"/>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330700" y="4090988"/>
                        <a:ext cx="1079500"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0732" name="Text Box 12">
            <a:extLst>
              <a:ext uri="{FF2B5EF4-FFF2-40B4-BE49-F238E27FC236}">
                <a16:creationId xmlns:a16="http://schemas.microsoft.com/office/drawing/2014/main" id="{2CC15804-6487-95A8-2FC8-C61F8092031B}"/>
              </a:ext>
            </a:extLst>
          </p:cNvPr>
          <p:cNvSpPr txBox="1">
            <a:spLocks noChangeArrowheads="1"/>
          </p:cNvSpPr>
          <p:nvPr/>
        </p:nvSpPr>
        <p:spPr bwMode="auto">
          <a:xfrm>
            <a:off x="5554663" y="3946525"/>
            <a:ext cx="1371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zh-CN" altLang="en-US" sz="2800">
                <a:solidFill>
                  <a:srgbClr val="000000"/>
                </a:solidFill>
                <a:latin typeface="Times New Roman" panose="02020603050405020304" pitchFamily="18" charset="0"/>
                <a:ea typeface="楷体_GB2312" pitchFamily="49" charset="-122"/>
              </a:rPr>
              <a:t>但是</a:t>
            </a:r>
          </a:p>
        </p:txBody>
      </p:sp>
      <p:graphicFrame>
        <p:nvGraphicFramePr>
          <p:cNvPr id="30733" name="Object 13">
            <a:extLst>
              <a:ext uri="{FF2B5EF4-FFF2-40B4-BE49-F238E27FC236}">
                <a16:creationId xmlns:a16="http://schemas.microsoft.com/office/drawing/2014/main" id="{C643BE82-B832-8407-5DE8-719BD54BF096}"/>
              </a:ext>
            </a:extLst>
          </p:cNvPr>
          <p:cNvGraphicFramePr>
            <a:graphicFrameLocks noChangeAspect="1"/>
          </p:cNvGraphicFramePr>
          <p:nvPr/>
        </p:nvGraphicFramePr>
        <p:xfrm>
          <a:off x="6418263" y="3730625"/>
          <a:ext cx="1062037" cy="925513"/>
        </p:xfrm>
        <a:graphic>
          <a:graphicData uri="http://schemas.openxmlformats.org/presentationml/2006/ole">
            <mc:AlternateContent xmlns:mc="http://schemas.openxmlformats.org/markup-compatibility/2006">
              <mc:Choice xmlns:v="urn:schemas-microsoft-com:vml" Requires="v">
                <p:oleObj name="Equation" r:id="rId12" imgW="21718080" imgH="18946800" progId="">
                  <p:embed/>
                </p:oleObj>
              </mc:Choice>
              <mc:Fallback>
                <p:oleObj name="Equation" r:id="rId12" imgW="21718080" imgH="18946800" progId="">
                  <p:embed/>
                  <p:pic>
                    <p:nvPicPr>
                      <p:cNvPr id="30733" name="Object 13">
                        <a:extLst>
                          <a:ext uri="{FF2B5EF4-FFF2-40B4-BE49-F238E27FC236}">
                            <a16:creationId xmlns:a16="http://schemas.microsoft.com/office/drawing/2014/main" id="{C643BE82-B832-8407-5DE8-719BD54BF096}"/>
                          </a:ext>
                        </a:extLst>
                      </p:cNvPr>
                      <p:cNvPicPr>
                        <a:picLocks noChangeAspect="1" noChangeArrowheads="1"/>
                      </p:cNvPicPr>
                      <p:nvPr/>
                    </p:nvPicPr>
                    <p:blipFill>
                      <a:blip r:embed="rId13">
                        <a:grayscl/>
                        <a:biLevel thresh="50000"/>
                        <a:extLst>
                          <a:ext uri="{28A0092B-C50C-407E-A947-70E740481C1C}">
                            <a14:useLocalDpi xmlns:a14="http://schemas.microsoft.com/office/drawing/2010/main" val="0"/>
                          </a:ext>
                        </a:extLst>
                      </a:blip>
                      <a:srcRect/>
                      <a:stretch>
                        <a:fillRect/>
                      </a:stretch>
                    </p:blipFill>
                    <p:spPr bwMode="auto">
                      <a:xfrm>
                        <a:off x="6418263" y="3730625"/>
                        <a:ext cx="1062037" cy="925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0734" name="Object 14">
            <a:extLst>
              <a:ext uri="{FF2B5EF4-FFF2-40B4-BE49-F238E27FC236}">
                <a16:creationId xmlns:a16="http://schemas.microsoft.com/office/drawing/2014/main" id="{B3C801A5-1C9D-32B2-59DC-CCCE2FF107FA}"/>
              </a:ext>
            </a:extLst>
          </p:cNvPr>
          <p:cNvGraphicFramePr>
            <a:graphicFrameLocks noChangeAspect="1"/>
          </p:cNvGraphicFramePr>
          <p:nvPr/>
        </p:nvGraphicFramePr>
        <p:xfrm>
          <a:off x="2459038" y="4883150"/>
          <a:ext cx="3810000" cy="508000"/>
        </p:xfrm>
        <a:graphic>
          <a:graphicData uri="http://schemas.openxmlformats.org/presentationml/2006/ole">
            <mc:AlternateContent xmlns:mc="http://schemas.openxmlformats.org/markup-compatibility/2006">
              <mc:Choice xmlns:v="urn:schemas-microsoft-com:vml" Requires="v">
                <p:oleObj name="Equation" r:id="rId14" imgW="70074000" imgH="9352800" progId="">
                  <p:embed/>
                </p:oleObj>
              </mc:Choice>
              <mc:Fallback>
                <p:oleObj name="Equation" r:id="rId14" imgW="70074000" imgH="9352800" progId="">
                  <p:embed/>
                  <p:pic>
                    <p:nvPicPr>
                      <p:cNvPr id="30734" name="Object 14">
                        <a:extLst>
                          <a:ext uri="{FF2B5EF4-FFF2-40B4-BE49-F238E27FC236}">
                            <a16:creationId xmlns:a16="http://schemas.microsoft.com/office/drawing/2014/main" id="{B3C801A5-1C9D-32B2-59DC-CCCE2FF107FA}"/>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459038" y="4883150"/>
                        <a:ext cx="38100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0735" name="Text Box 15">
            <a:extLst>
              <a:ext uri="{FF2B5EF4-FFF2-40B4-BE49-F238E27FC236}">
                <a16:creationId xmlns:a16="http://schemas.microsoft.com/office/drawing/2014/main" id="{9FFF2E7C-A793-F61F-40C1-92CBA4B40EEF}"/>
              </a:ext>
            </a:extLst>
          </p:cNvPr>
          <p:cNvSpPr txBox="1">
            <a:spLocks noChangeArrowheads="1"/>
          </p:cNvSpPr>
          <p:nvPr/>
        </p:nvSpPr>
        <p:spPr bwMode="auto">
          <a:xfrm>
            <a:off x="6275388" y="4954588"/>
            <a:ext cx="29718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zh-CN" altLang="en-US" sz="2800">
                <a:solidFill>
                  <a:srgbClr val="000000"/>
                </a:solidFill>
                <a:latin typeface="Times New Roman" panose="02020603050405020304" pitchFamily="18" charset="0"/>
                <a:ea typeface="楷体_GB2312" pitchFamily="49" charset="-122"/>
              </a:rPr>
              <a:t>其收敛半径只是 </a:t>
            </a:r>
          </a:p>
        </p:txBody>
      </p:sp>
      <p:graphicFrame>
        <p:nvGraphicFramePr>
          <p:cNvPr id="30736" name="Object 16">
            <a:extLst>
              <a:ext uri="{FF2B5EF4-FFF2-40B4-BE49-F238E27FC236}">
                <a16:creationId xmlns:a16="http://schemas.microsoft.com/office/drawing/2014/main" id="{2CF025CE-8018-CBF8-53EC-20675387A8AD}"/>
              </a:ext>
            </a:extLst>
          </p:cNvPr>
          <p:cNvGraphicFramePr>
            <a:graphicFrameLocks noChangeAspect="1"/>
          </p:cNvGraphicFramePr>
          <p:nvPr/>
        </p:nvGraphicFramePr>
        <p:xfrm>
          <a:off x="8939213" y="5026025"/>
          <a:ext cx="901700" cy="393700"/>
        </p:xfrm>
        <a:graphic>
          <a:graphicData uri="http://schemas.openxmlformats.org/presentationml/2006/ole">
            <mc:AlternateContent xmlns:mc="http://schemas.openxmlformats.org/markup-compatibility/2006">
              <mc:Choice xmlns:v="urn:schemas-microsoft-com:vml" Requires="v">
                <p:oleObj name="Equation" r:id="rId16" imgW="16578720" imgH="7246800" progId="">
                  <p:embed/>
                </p:oleObj>
              </mc:Choice>
              <mc:Fallback>
                <p:oleObj name="Equation" r:id="rId16" imgW="16578720" imgH="7246800" progId="">
                  <p:embed/>
                  <p:pic>
                    <p:nvPicPr>
                      <p:cNvPr id="30736" name="Object 16">
                        <a:extLst>
                          <a:ext uri="{FF2B5EF4-FFF2-40B4-BE49-F238E27FC236}">
                            <a16:creationId xmlns:a16="http://schemas.microsoft.com/office/drawing/2014/main" id="{2CF025CE-8018-CBF8-53EC-20675387A8AD}"/>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8939213" y="5026025"/>
                        <a:ext cx="901700"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0737" name="Object 17">
            <a:extLst>
              <a:ext uri="{FF2B5EF4-FFF2-40B4-BE49-F238E27FC236}">
                <a16:creationId xmlns:a16="http://schemas.microsoft.com/office/drawing/2014/main" id="{DBE36BC1-7CEC-C51F-DC03-F0B26710B299}"/>
              </a:ext>
            </a:extLst>
          </p:cNvPr>
          <p:cNvGraphicFramePr>
            <a:graphicFrameLocks/>
          </p:cNvGraphicFramePr>
          <p:nvPr/>
        </p:nvGraphicFramePr>
        <p:xfrm>
          <a:off x="3251200" y="2146300"/>
          <a:ext cx="431800" cy="301625"/>
        </p:xfrm>
        <a:graphic>
          <a:graphicData uri="http://schemas.openxmlformats.org/presentationml/2006/ole">
            <mc:AlternateContent xmlns:mc="http://schemas.openxmlformats.org/markup-compatibility/2006">
              <mc:Choice xmlns:v="urn:schemas-microsoft-com:vml" Requires="v">
                <p:oleObj name="Equation" r:id="rId18" imgW="7935120" imgH="5608800" progId="Equation.DSMT4">
                  <p:embed/>
                </p:oleObj>
              </mc:Choice>
              <mc:Fallback>
                <p:oleObj name="Equation" r:id="rId18" imgW="7935120" imgH="5608800" progId="Equation.DSMT4">
                  <p:embed/>
                  <p:pic>
                    <p:nvPicPr>
                      <p:cNvPr id="30737" name="Object 17">
                        <a:extLst>
                          <a:ext uri="{FF2B5EF4-FFF2-40B4-BE49-F238E27FC236}">
                            <a16:creationId xmlns:a16="http://schemas.microsoft.com/office/drawing/2014/main" id="{DBE36BC1-7CEC-C51F-DC03-F0B26710B299}"/>
                          </a:ext>
                        </a:extLst>
                      </p:cNvPr>
                      <p:cNvPicPr>
                        <a:picLocks noChangeArrowheads="1"/>
                      </p:cNvPicPr>
                      <p:nvPr/>
                    </p:nvPicPr>
                    <p:blipFill>
                      <a:blip r:embed="rId19">
                        <a:grayscl/>
                        <a:biLevel thresh="50000"/>
                        <a:extLst>
                          <a:ext uri="{28A0092B-C50C-407E-A947-70E740481C1C}">
                            <a14:useLocalDpi xmlns:a14="http://schemas.microsoft.com/office/drawing/2010/main" val="0"/>
                          </a:ext>
                        </a:extLst>
                      </a:blip>
                      <a:srcRect/>
                      <a:stretch>
                        <a:fillRect/>
                      </a:stretch>
                    </p:blipFill>
                    <p:spPr bwMode="auto">
                      <a:xfrm>
                        <a:off x="3251200" y="2146300"/>
                        <a:ext cx="431800"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0738" name="Object 18">
            <a:extLst>
              <a:ext uri="{FF2B5EF4-FFF2-40B4-BE49-F238E27FC236}">
                <a16:creationId xmlns:a16="http://schemas.microsoft.com/office/drawing/2014/main" id="{94794104-6E55-D3C9-832B-3D318740BEBC}"/>
              </a:ext>
            </a:extLst>
          </p:cNvPr>
          <p:cNvGraphicFramePr>
            <a:graphicFrameLocks noChangeAspect="1"/>
          </p:cNvGraphicFramePr>
          <p:nvPr/>
        </p:nvGraphicFramePr>
        <p:xfrm>
          <a:off x="3106738" y="3154363"/>
          <a:ext cx="965200" cy="317500"/>
        </p:xfrm>
        <a:graphic>
          <a:graphicData uri="http://schemas.openxmlformats.org/presentationml/2006/ole">
            <mc:AlternateContent xmlns:mc="http://schemas.openxmlformats.org/markup-compatibility/2006">
              <mc:Choice xmlns:v="urn:schemas-microsoft-com:vml" Requires="v">
                <p:oleObj name="Equation" r:id="rId20" imgW="17746560" imgH="5842800" progId="">
                  <p:embed/>
                </p:oleObj>
              </mc:Choice>
              <mc:Fallback>
                <p:oleObj name="Equation" r:id="rId20" imgW="17746560" imgH="5842800" progId="">
                  <p:embed/>
                  <p:pic>
                    <p:nvPicPr>
                      <p:cNvPr id="30738" name="Object 18">
                        <a:extLst>
                          <a:ext uri="{FF2B5EF4-FFF2-40B4-BE49-F238E27FC236}">
                            <a16:creationId xmlns:a16="http://schemas.microsoft.com/office/drawing/2014/main" id="{94794104-6E55-D3C9-832B-3D318740BEBC}"/>
                          </a:ext>
                        </a:extLst>
                      </p:cNvPr>
                      <p:cNvPicPr>
                        <a:picLocks noChangeAspect="1" noChangeArrowheads="1"/>
                      </p:cNvPicPr>
                      <p:nvPr/>
                    </p:nvPicPr>
                    <p:blipFill>
                      <a:blip r:embed="rId21">
                        <a:grayscl/>
                        <a:biLevel thresh="50000"/>
                        <a:extLst>
                          <a:ext uri="{28A0092B-C50C-407E-A947-70E740481C1C}">
                            <a14:useLocalDpi xmlns:a14="http://schemas.microsoft.com/office/drawing/2010/main" val="0"/>
                          </a:ext>
                        </a:extLst>
                      </a:blip>
                      <a:srcRect/>
                      <a:stretch>
                        <a:fillRect/>
                      </a:stretch>
                    </p:blipFill>
                    <p:spPr bwMode="auto">
                      <a:xfrm>
                        <a:off x="3106738" y="3154363"/>
                        <a:ext cx="965200"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0739" name="Line 19">
            <a:extLst>
              <a:ext uri="{FF2B5EF4-FFF2-40B4-BE49-F238E27FC236}">
                <a16:creationId xmlns:a16="http://schemas.microsoft.com/office/drawing/2014/main" id="{39F75911-ED24-BA1F-401A-6AA507A11AAB}"/>
              </a:ext>
            </a:extLst>
          </p:cNvPr>
          <p:cNvSpPr>
            <a:spLocks noChangeShapeType="1"/>
          </p:cNvSpPr>
          <p:nvPr/>
        </p:nvSpPr>
        <p:spPr bwMode="auto">
          <a:xfrm flipH="1">
            <a:off x="6994525" y="3441700"/>
            <a:ext cx="1066800" cy="1447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30740" name="Object 20">
            <a:extLst>
              <a:ext uri="{FF2B5EF4-FFF2-40B4-BE49-F238E27FC236}">
                <a16:creationId xmlns:a16="http://schemas.microsoft.com/office/drawing/2014/main" id="{E094D835-A4F9-50D0-0A6E-D6F27BBA4640}"/>
              </a:ext>
            </a:extLst>
          </p:cNvPr>
          <p:cNvGraphicFramePr>
            <a:graphicFrameLocks noChangeAspect="1"/>
          </p:cNvGraphicFramePr>
          <p:nvPr/>
        </p:nvGraphicFramePr>
        <p:xfrm>
          <a:off x="7859713" y="3802063"/>
          <a:ext cx="1039812" cy="925512"/>
        </p:xfrm>
        <a:graphic>
          <a:graphicData uri="http://schemas.openxmlformats.org/presentationml/2006/ole">
            <mc:AlternateContent xmlns:mc="http://schemas.openxmlformats.org/markup-compatibility/2006">
              <mc:Choice xmlns:v="urn:schemas-microsoft-com:vml" Requires="v">
                <p:oleObj name="Equation" r:id="rId22" imgW="21250800" imgH="18946800" progId="">
                  <p:embed/>
                </p:oleObj>
              </mc:Choice>
              <mc:Fallback>
                <p:oleObj name="Equation" r:id="rId22" imgW="21250800" imgH="18946800" progId="">
                  <p:embed/>
                  <p:pic>
                    <p:nvPicPr>
                      <p:cNvPr id="30740" name="Object 20">
                        <a:extLst>
                          <a:ext uri="{FF2B5EF4-FFF2-40B4-BE49-F238E27FC236}">
                            <a16:creationId xmlns:a16="http://schemas.microsoft.com/office/drawing/2014/main" id="{E094D835-A4F9-50D0-0A6E-D6F27BBA4640}"/>
                          </a:ext>
                        </a:extLst>
                      </p:cNvPr>
                      <p:cNvPicPr>
                        <a:picLocks noChangeAspect="1" noChangeArrowheads="1"/>
                      </p:cNvPicPr>
                      <p:nvPr/>
                    </p:nvPicPr>
                    <p:blipFill>
                      <a:blip r:embed="rId23">
                        <a:grayscl/>
                        <a:biLevel thresh="50000"/>
                        <a:extLst>
                          <a:ext uri="{28A0092B-C50C-407E-A947-70E740481C1C}">
                            <a14:useLocalDpi xmlns:a14="http://schemas.microsoft.com/office/drawing/2010/main" val="0"/>
                          </a:ext>
                        </a:extLst>
                      </a:blip>
                      <a:srcRect/>
                      <a:stretch>
                        <a:fillRect/>
                      </a:stretch>
                    </p:blipFill>
                    <p:spPr bwMode="auto">
                      <a:xfrm>
                        <a:off x="7859713" y="3802063"/>
                        <a:ext cx="1039812" cy="925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0741" name="Object 21">
            <a:extLst>
              <a:ext uri="{FF2B5EF4-FFF2-40B4-BE49-F238E27FC236}">
                <a16:creationId xmlns:a16="http://schemas.microsoft.com/office/drawing/2014/main" id="{40D30D82-1174-B033-B583-2BB476D14951}"/>
              </a:ext>
            </a:extLst>
          </p:cNvPr>
          <p:cNvGraphicFramePr>
            <a:graphicFrameLocks noChangeAspect="1"/>
          </p:cNvGraphicFramePr>
          <p:nvPr/>
        </p:nvGraphicFramePr>
        <p:xfrm>
          <a:off x="1306513" y="4738688"/>
          <a:ext cx="990600" cy="850900"/>
        </p:xfrm>
        <a:graphic>
          <a:graphicData uri="http://schemas.openxmlformats.org/presentationml/2006/ole">
            <mc:AlternateContent xmlns:mc="http://schemas.openxmlformats.org/markup-compatibility/2006">
              <mc:Choice xmlns:v="urn:schemas-microsoft-com:vml" Requires="v">
                <p:oleObj name="Equation" r:id="rId24" imgW="18213840" imgH="15670800" progId="">
                  <p:embed/>
                </p:oleObj>
              </mc:Choice>
              <mc:Fallback>
                <p:oleObj name="Equation" r:id="rId24" imgW="18213840" imgH="15670800" progId="">
                  <p:embed/>
                  <p:pic>
                    <p:nvPicPr>
                      <p:cNvPr id="30741" name="Object 21">
                        <a:extLst>
                          <a:ext uri="{FF2B5EF4-FFF2-40B4-BE49-F238E27FC236}">
                            <a16:creationId xmlns:a16="http://schemas.microsoft.com/office/drawing/2014/main" id="{40D30D82-1174-B033-B583-2BB476D14951}"/>
                          </a:ext>
                        </a:extLst>
                      </p:cNvPr>
                      <p:cNvPicPr>
                        <a:picLocks noChangeAspect="1" noChangeArrowheads="1"/>
                      </p:cNvPicPr>
                      <p:nvPr/>
                    </p:nvPicPr>
                    <p:blipFill>
                      <a:blip r:embed="rId25">
                        <a:grayscl/>
                        <a:biLevel thresh="50000"/>
                        <a:extLst>
                          <a:ext uri="{28A0092B-C50C-407E-A947-70E740481C1C}">
                            <a14:useLocalDpi xmlns:a14="http://schemas.microsoft.com/office/drawing/2010/main" val="0"/>
                          </a:ext>
                        </a:extLst>
                      </a:blip>
                      <a:srcRect/>
                      <a:stretch>
                        <a:fillRect/>
                      </a:stretch>
                    </p:blipFill>
                    <p:spPr bwMode="auto">
                      <a:xfrm>
                        <a:off x="1306513" y="4738688"/>
                        <a:ext cx="9906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0723"/>
                                        </p:tgtEl>
                                        <p:attrNameLst>
                                          <p:attrName>style.visibility</p:attrName>
                                        </p:attrNameLst>
                                      </p:cBhvr>
                                      <p:to>
                                        <p:strVal val="visible"/>
                                      </p:to>
                                    </p:set>
                                    <p:animEffect transition="in" filter="wipe(left)">
                                      <p:cBhvr>
                                        <p:cTn id="7" dur="500"/>
                                        <p:tgtEl>
                                          <p:spTgt spid="3072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0724"/>
                                        </p:tgtEl>
                                        <p:attrNameLst>
                                          <p:attrName>style.visibility</p:attrName>
                                        </p:attrNameLst>
                                      </p:cBhvr>
                                      <p:to>
                                        <p:strVal val="visible"/>
                                      </p:to>
                                    </p:set>
                                    <p:animEffect transition="in" filter="wipe(left)">
                                      <p:cBhvr>
                                        <p:cTn id="12" dur="500"/>
                                        <p:tgtEl>
                                          <p:spTgt spid="3072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0725"/>
                                        </p:tgtEl>
                                        <p:attrNameLst>
                                          <p:attrName>style.visibility</p:attrName>
                                        </p:attrNameLst>
                                      </p:cBhvr>
                                      <p:to>
                                        <p:strVal val="visible"/>
                                      </p:to>
                                    </p:set>
                                    <p:animEffect transition="in" filter="wipe(left)">
                                      <p:cBhvr>
                                        <p:cTn id="17" dur="500"/>
                                        <p:tgtEl>
                                          <p:spTgt spid="30725"/>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30726"/>
                                        </p:tgtEl>
                                        <p:attrNameLst>
                                          <p:attrName>style.visibility</p:attrName>
                                        </p:attrNameLst>
                                      </p:cBhvr>
                                      <p:to>
                                        <p:strVal val="visible"/>
                                      </p:to>
                                    </p:set>
                                    <p:animEffect transition="in" filter="wipe(left)">
                                      <p:cBhvr>
                                        <p:cTn id="22" dur="500"/>
                                        <p:tgtEl>
                                          <p:spTgt spid="30726"/>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30728"/>
                                        </p:tgtEl>
                                        <p:attrNameLst>
                                          <p:attrName>style.visibility</p:attrName>
                                        </p:attrNameLst>
                                      </p:cBhvr>
                                      <p:to>
                                        <p:strVal val="visible"/>
                                      </p:to>
                                    </p:set>
                                    <p:animEffect transition="in" filter="wipe(left)">
                                      <p:cBhvr>
                                        <p:cTn id="27" dur="500"/>
                                        <p:tgtEl>
                                          <p:spTgt spid="30728"/>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nodeType="clickEffect">
                                  <p:stCondLst>
                                    <p:cond delay="0"/>
                                  </p:stCondLst>
                                  <p:childTnLst>
                                    <p:set>
                                      <p:cBhvr>
                                        <p:cTn id="31" dur="1" fill="hold">
                                          <p:stCondLst>
                                            <p:cond delay="0"/>
                                          </p:stCondLst>
                                        </p:cTn>
                                        <p:tgtEl>
                                          <p:spTgt spid="30737"/>
                                        </p:tgtEl>
                                        <p:attrNameLst>
                                          <p:attrName>style.visibility</p:attrName>
                                        </p:attrNameLst>
                                      </p:cBhvr>
                                      <p:to>
                                        <p:strVal val="visible"/>
                                      </p:to>
                                    </p:set>
                                    <p:animEffect transition="in" filter="wipe(left)">
                                      <p:cBhvr>
                                        <p:cTn id="32" dur="500"/>
                                        <p:tgtEl>
                                          <p:spTgt spid="30737"/>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nodeType="clickEffect">
                                  <p:stCondLst>
                                    <p:cond delay="0"/>
                                  </p:stCondLst>
                                  <p:childTnLst>
                                    <p:set>
                                      <p:cBhvr>
                                        <p:cTn id="36" dur="1" fill="hold">
                                          <p:stCondLst>
                                            <p:cond delay="0"/>
                                          </p:stCondLst>
                                        </p:cTn>
                                        <p:tgtEl>
                                          <p:spTgt spid="30727"/>
                                        </p:tgtEl>
                                        <p:attrNameLst>
                                          <p:attrName>style.visibility</p:attrName>
                                        </p:attrNameLst>
                                      </p:cBhvr>
                                      <p:to>
                                        <p:strVal val="visible"/>
                                      </p:to>
                                    </p:set>
                                    <p:animEffect transition="in" filter="wipe(left)">
                                      <p:cBhvr>
                                        <p:cTn id="37" dur="500"/>
                                        <p:tgtEl>
                                          <p:spTgt spid="30727"/>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nodeType="clickEffect">
                                  <p:stCondLst>
                                    <p:cond delay="0"/>
                                  </p:stCondLst>
                                  <p:childTnLst>
                                    <p:set>
                                      <p:cBhvr>
                                        <p:cTn id="41" dur="1" fill="hold">
                                          <p:stCondLst>
                                            <p:cond delay="0"/>
                                          </p:stCondLst>
                                        </p:cTn>
                                        <p:tgtEl>
                                          <p:spTgt spid="30729"/>
                                        </p:tgtEl>
                                        <p:attrNameLst>
                                          <p:attrName>style.visibility</p:attrName>
                                        </p:attrNameLst>
                                      </p:cBhvr>
                                      <p:to>
                                        <p:strVal val="visible"/>
                                      </p:to>
                                    </p:set>
                                    <p:animEffect transition="in" filter="wipe(left)">
                                      <p:cBhvr>
                                        <p:cTn id="42" dur="500"/>
                                        <p:tgtEl>
                                          <p:spTgt spid="30729"/>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8" fill="hold" nodeType="clickEffect">
                                  <p:stCondLst>
                                    <p:cond delay="0"/>
                                  </p:stCondLst>
                                  <p:childTnLst>
                                    <p:set>
                                      <p:cBhvr>
                                        <p:cTn id="46" dur="1" fill="hold">
                                          <p:stCondLst>
                                            <p:cond delay="0"/>
                                          </p:stCondLst>
                                        </p:cTn>
                                        <p:tgtEl>
                                          <p:spTgt spid="30738"/>
                                        </p:tgtEl>
                                        <p:attrNameLst>
                                          <p:attrName>style.visibility</p:attrName>
                                        </p:attrNameLst>
                                      </p:cBhvr>
                                      <p:to>
                                        <p:strVal val="visible"/>
                                      </p:to>
                                    </p:set>
                                    <p:animEffect transition="in" filter="wipe(left)">
                                      <p:cBhvr>
                                        <p:cTn id="47" dur="500"/>
                                        <p:tgtEl>
                                          <p:spTgt spid="30738"/>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30730"/>
                                        </p:tgtEl>
                                        <p:attrNameLst>
                                          <p:attrName>style.visibility</p:attrName>
                                        </p:attrNameLst>
                                      </p:cBhvr>
                                      <p:to>
                                        <p:strVal val="visible"/>
                                      </p:to>
                                    </p:set>
                                    <p:animEffect transition="in" filter="wipe(left)">
                                      <p:cBhvr>
                                        <p:cTn id="52" dur="500"/>
                                        <p:tgtEl>
                                          <p:spTgt spid="30730"/>
                                        </p:tgtEl>
                                      </p:cBhvr>
                                    </p:animEffect>
                                  </p:childTnLst>
                                </p:cTn>
                              </p:par>
                            </p:childTnLst>
                          </p:cTn>
                        </p:par>
                        <p:par>
                          <p:cTn id="53" fill="hold" nodeType="afterGroup">
                            <p:stCondLst>
                              <p:cond delay="500"/>
                            </p:stCondLst>
                            <p:childTnLst>
                              <p:par>
                                <p:cTn id="54" presetID="22" presetClass="entr" presetSubtype="8" fill="hold" nodeType="afterEffect">
                                  <p:stCondLst>
                                    <p:cond delay="0"/>
                                  </p:stCondLst>
                                  <p:childTnLst>
                                    <p:set>
                                      <p:cBhvr>
                                        <p:cTn id="55" dur="1" fill="hold">
                                          <p:stCondLst>
                                            <p:cond delay="0"/>
                                          </p:stCondLst>
                                        </p:cTn>
                                        <p:tgtEl>
                                          <p:spTgt spid="30731"/>
                                        </p:tgtEl>
                                        <p:attrNameLst>
                                          <p:attrName>style.visibility</p:attrName>
                                        </p:attrNameLst>
                                      </p:cBhvr>
                                      <p:to>
                                        <p:strVal val="visible"/>
                                      </p:to>
                                    </p:set>
                                    <p:animEffect transition="in" filter="wipe(left)">
                                      <p:cBhvr>
                                        <p:cTn id="56" dur="500"/>
                                        <p:tgtEl>
                                          <p:spTgt spid="30731"/>
                                        </p:tgtEl>
                                      </p:cBhvr>
                                    </p:animEffect>
                                  </p:childTnLst>
                                </p:cTn>
                              </p:par>
                            </p:childTnLst>
                          </p:cTn>
                        </p:par>
                      </p:childTnLst>
                    </p:cTn>
                  </p:par>
                  <p:par>
                    <p:cTn id="57" fill="hold" nodeType="clickPar">
                      <p:stCondLst>
                        <p:cond delay="indefinite"/>
                      </p:stCondLst>
                      <p:childTnLst>
                        <p:par>
                          <p:cTn id="58" fill="hold" nodeType="withGroup">
                            <p:stCondLst>
                              <p:cond delay="0"/>
                            </p:stCondLst>
                            <p:childTnLst>
                              <p:par>
                                <p:cTn id="59" presetID="22" presetClass="entr" presetSubtype="8" fill="hold" grpId="0" nodeType="clickEffect">
                                  <p:stCondLst>
                                    <p:cond delay="0"/>
                                  </p:stCondLst>
                                  <p:childTnLst>
                                    <p:set>
                                      <p:cBhvr>
                                        <p:cTn id="60" dur="1" fill="hold">
                                          <p:stCondLst>
                                            <p:cond delay="0"/>
                                          </p:stCondLst>
                                        </p:cTn>
                                        <p:tgtEl>
                                          <p:spTgt spid="30732"/>
                                        </p:tgtEl>
                                        <p:attrNameLst>
                                          <p:attrName>style.visibility</p:attrName>
                                        </p:attrNameLst>
                                      </p:cBhvr>
                                      <p:to>
                                        <p:strVal val="visible"/>
                                      </p:to>
                                    </p:set>
                                    <p:animEffect transition="in" filter="wipe(left)">
                                      <p:cBhvr>
                                        <p:cTn id="61" dur="500"/>
                                        <p:tgtEl>
                                          <p:spTgt spid="30732"/>
                                        </p:tgtEl>
                                      </p:cBhvr>
                                    </p:animEffect>
                                  </p:childTnLst>
                                </p:cTn>
                              </p:par>
                            </p:childTnLst>
                          </p:cTn>
                        </p:par>
                        <p:par>
                          <p:cTn id="62" fill="hold" nodeType="afterGroup">
                            <p:stCondLst>
                              <p:cond delay="500"/>
                            </p:stCondLst>
                            <p:childTnLst>
                              <p:par>
                                <p:cTn id="63" presetID="22" presetClass="entr" presetSubtype="8" fill="hold" nodeType="afterEffect">
                                  <p:stCondLst>
                                    <p:cond delay="0"/>
                                  </p:stCondLst>
                                  <p:childTnLst>
                                    <p:set>
                                      <p:cBhvr>
                                        <p:cTn id="64" dur="1" fill="hold">
                                          <p:stCondLst>
                                            <p:cond delay="0"/>
                                          </p:stCondLst>
                                        </p:cTn>
                                        <p:tgtEl>
                                          <p:spTgt spid="30733"/>
                                        </p:tgtEl>
                                        <p:attrNameLst>
                                          <p:attrName>style.visibility</p:attrName>
                                        </p:attrNameLst>
                                      </p:cBhvr>
                                      <p:to>
                                        <p:strVal val="visible"/>
                                      </p:to>
                                    </p:set>
                                    <p:animEffect transition="in" filter="wipe(left)">
                                      <p:cBhvr>
                                        <p:cTn id="65" dur="500"/>
                                        <p:tgtEl>
                                          <p:spTgt spid="30733"/>
                                        </p:tgtEl>
                                      </p:cBhvr>
                                    </p:animEffect>
                                  </p:childTnLst>
                                </p:cTn>
                              </p:par>
                            </p:childTnLst>
                          </p:cTn>
                        </p:par>
                        <p:par>
                          <p:cTn id="66" fill="hold" nodeType="afterGroup">
                            <p:stCondLst>
                              <p:cond delay="1000"/>
                            </p:stCondLst>
                            <p:childTnLst>
                              <p:par>
                                <p:cTn id="67" presetID="22" presetClass="entr" presetSubtype="1" fill="hold" nodeType="afterEffect">
                                  <p:stCondLst>
                                    <p:cond delay="0"/>
                                  </p:stCondLst>
                                  <p:childTnLst>
                                    <p:set>
                                      <p:cBhvr>
                                        <p:cTn id="68" dur="1" fill="hold">
                                          <p:stCondLst>
                                            <p:cond delay="0"/>
                                          </p:stCondLst>
                                        </p:cTn>
                                        <p:tgtEl>
                                          <p:spTgt spid="30739"/>
                                        </p:tgtEl>
                                        <p:attrNameLst>
                                          <p:attrName>style.visibility</p:attrName>
                                        </p:attrNameLst>
                                      </p:cBhvr>
                                      <p:to>
                                        <p:strVal val="visible"/>
                                      </p:to>
                                    </p:set>
                                    <p:animEffect transition="in" filter="wipe(up)">
                                      <p:cBhvr>
                                        <p:cTn id="69" dur="500"/>
                                        <p:tgtEl>
                                          <p:spTgt spid="30739"/>
                                        </p:tgtEl>
                                      </p:cBhvr>
                                    </p:animEffect>
                                  </p:childTnLst>
                                </p:cTn>
                              </p:par>
                            </p:childTnLst>
                          </p:cTn>
                        </p:par>
                        <p:par>
                          <p:cTn id="70" fill="hold" nodeType="afterGroup">
                            <p:stCondLst>
                              <p:cond delay="1500"/>
                            </p:stCondLst>
                            <p:childTnLst>
                              <p:par>
                                <p:cTn id="71" presetID="22" presetClass="entr" presetSubtype="8" fill="hold" nodeType="afterEffect">
                                  <p:stCondLst>
                                    <p:cond delay="0"/>
                                  </p:stCondLst>
                                  <p:childTnLst>
                                    <p:set>
                                      <p:cBhvr>
                                        <p:cTn id="72" dur="1" fill="hold">
                                          <p:stCondLst>
                                            <p:cond delay="0"/>
                                          </p:stCondLst>
                                        </p:cTn>
                                        <p:tgtEl>
                                          <p:spTgt spid="30740"/>
                                        </p:tgtEl>
                                        <p:attrNameLst>
                                          <p:attrName>style.visibility</p:attrName>
                                        </p:attrNameLst>
                                      </p:cBhvr>
                                      <p:to>
                                        <p:strVal val="visible"/>
                                      </p:to>
                                    </p:set>
                                    <p:animEffect transition="in" filter="wipe(left)">
                                      <p:cBhvr>
                                        <p:cTn id="73" dur="500"/>
                                        <p:tgtEl>
                                          <p:spTgt spid="30740"/>
                                        </p:tgtEl>
                                      </p:cBhvr>
                                    </p:animEffect>
                                  </p:childTnLst>
                                </p:cTn>
                              </p:par>
                            </p:childTnLst>
                          </p:cTn>
                        </p:par>
                      </p:childTnLst>
                    </p:cTn>
                  </p:par>
                  <p:par>
                    <p:cTn id="74" fill="hold" nodeType="clickPar">
                      <p:stCondLst>
                        <p:cond delay="indefinite"/>
                      </p:stCondLst>
                      <p:childTnLst>
                        <p:par>
                          <p:cTn id="75" fill="hold" nodeType="withGroup">
                            <p:stCondLst>
                              <p:cond delay="0"/>
                            </p:stCondLst>
                            <p:childTnLst>
                              <p:par>
                                <p:cTn id="76" presetID="22" presetClass="entr" presetSubtype="8" fill="hold" nodeType="clickEffect">
                                  <p:stCondLst>
                                    <p:cond delay="0"/>
                                  </p:stCondLst>
                                  <p:childTnLst>
                                    <p:set>
                                      <p:cBhvr>
                                        <p:cTn id="77" dur="1" fill="hold">
                                          <p:stCondLst>
                                            <p:cond delay="0"/>
                                          </p:stCondLst>
                                        </p:cTn>
                                        <p:tgtEl>
                                          <p:spTgt spid="30741"/>
                                        </p:tgtEl>
                                        <p:attrNameLst>
                                          <p:attrName>style.visibility</p:attrName>
                                        </p:attrNameLst>
                                      </p:cBhvr>
                                      <p:to>
                                        <p:strVal val="visible"/>
                                      </p:to>
                                    </p:set>
                                    <p:animEffect transition="in" filter="wipe(left)">
                                      <p:cBhvr>
                                        <p:cTn id="78" dur="500"/>
                                        <p:tgtEl>
                                          <p:spTgt spid="30741"/>
                                        </p:tgtEl>
                                      </p:cBhvr>
                                    </p:animEffect>
                                  </p:childTnLst>
                                </p:cTn>
                              </p:par>
                            </p:childTnLst>
                          </p:cTn>
                        </p:par>
                      </p:childTnLst>
                    </p:cTn>
                  </p:par>
                  <p:par>
                    <p:cTn id="79" fill="hold" nodeType="clickPar">
                      <p:stCondLst>
                        <p:cond delay="indefinite"/>
                      </p:stCondLst>
                      <p:childTnLst>
                        <p:par>
                          <p:cTn id="80" fill="hold" nodeType="withGroup">
                            <p:stCondLst>
                              <p:cond delay="0"/>
                            </p:stCondLst>
                            <p:childTnLst>
                              <p:par>
                                <p:cTn id="81" presetID="22" presetClass="entr" presetSubtype="8" fill="hold" nodeType="clickEffect">
                                  <p:stCondLst>
                                    <p:cond delay="0"/>
                                  </p:stCondLst>
                                  <p:childTnLst>
                                    <p:set>
                                      <p:cBhvr>
                                        <p:cTn id="82" dur="1" fill="hold">
                                          <p:stCondLst>
                                            <p:cond delay="0"/>
                                          </p:stCondLst>
                                        </p:cTn>
                                        <p:tgtEl>
                                          <p:spTgt spid="30734"/>
                                        </p:tgtEl>
                                        <p:attrNameLst>
                                          <p:attrName>style.visibility</p:attrName>
                                        </p:attrNameLst>
                                      </p:cBhvr>
                                      <p:to>
                                        <p:strVal val="visible"/>
                                      </p:to>
                                    </p:set>
                                    <p:animEffect transition="in" filter="wipe(left)">
                                      <p:cBhvr>
                                        <p:cTn id="83" dur="500"/>
                                        <p:tgtEl>
                                          <p:spTgt spid="30734"/>
                                        </p:tgtEl>
                                      </p:cBhvr>
                                    </p:animEffect>
                                  </p:childTnLst>
                                </p:cTn>
                              </p:par>
                            </p:childTnLst>
                          </p:cTn>
                        </p:par>
                      </p:childTnLst>
                    </p:cTn>
                  </p:par>
                  <p:par>
                    <p:cTn id="84" fill="hold" nodeType="clickPar">
                      <p:stCondLst>
                        <p:cond delay="indefinite"/>
                      </p:stCondLst>
                      <p:childTnLst>
                        <p:par>
                          <p:cTn id="85" fill="hold" nodeType="withGroup">
                            <p:stCondLst>
                              <p:cond delay="0"/>
                            </p:stCondLst>
                            <p:childTnLst>
                              <p:par>
                                <p:cTn id="86" presetID="22" presetClass="entr" presetSubtype="8" fill="hold" grpId="0" nodeType="clickEffect">
                                  <p:stCondLst>
                                    <p:cond delay="0"/>
                                  </p:stCondLst>
                                  <p:childTnLst>
                                    <p:set>
                                      <p:cBhvr>
                                        <p:cTn id="87" dur="1" fill="hold">
                                          <p:stCondLst>
                                            <p:cond delay="0"/>
                                          </p:stCondLst>
                                        </p:cTn>
                                        <p:tgtEl>
                                          <p:spTgt spid="30735"/>
                                        </p:tgtEl>
                                        <p:attrNameLst>
                                          <p:attrName>style.visibility</p:attrName>
                                        </p:attrNameLst>
                                      </p:cBhvr>
                                      <p:to>
                                        <p:strVal val="visible"/>
                                      </p:to>
                                    </p:set>
                                    <p:animEffect transition="in" filter="wipe(left)">
                                      <p:cBhvr>
                                        <p:cTn id="88" dur="500"/>
                                        <p:tgtEl>
                                          <p:spTgt spid="30735"/>
                                        </p:tgtEl>
                                      </p:cBhvr>
                                    </p:animEffect>
                                  </p:childTnLst>
                                </p:cTn>
                              </p:par>
                            </p:childTnLst>
                          </p:cTn>
                        </p:par>
                        <p:par>
                          <p:cTn id="89" fill="hold" nodeType="afterGroup">
                            <p:stCondLst>
                              <p:cond delay="500"/>
                            </p:stCondLst>
                            <p:childTnLst>
                              <p:par>
                                <p:cTn id="90" presetID="22" presetClass="entr" presetSubtype="8" fill="hold" nodeType="afterEffect">
                                  <p:stCondLst>
                                    <p:cond delay="0"/>
                                  </p:stCondLst>
                                  <p:childTnLst>
                                    <p:set>
                                      <p:cBhvr>
                                        <p:cTn id="91" dur="1" fill="hold">
                                          <p:stCondLst>
                                            <p:cond delay="0"/>
                                          </p:stCondLst>
                                        </p:cTn>
                                        <p:tgtEl>
                                          <p:spTgt spid="30736"/>
                                        </p:tgtEl>
                                        <p:attrNameLst>
                                          <p:attrName>style.visibility</p:attrName>
                                        </p:attrNameLst>
                                      </p:cBhvr>
                                      <p:to>
                                        <p:strVal val="visible"/>
                                      </p:to>
                                    </p:set>
                                    <p:animEffect transition="in" filter="wipe(left)">
                                      <p:cBhvr>
                                        <p:cTn id="92" dur="500"/>
                                        <p:tgtEl>
                                          <p:spTgt spid="307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3" grpId="0" autoUpdateAnimBg="0"/>
      <p:bldP spid="30724" grpId="0" autoUpdateAnimBg="0"/>
      <p:bldP spid="30725" grpId="0" autoUpdateAnimBg="0"/>
      <p:bldP spid="30730" grpId="0" autoUpdateAnimBg="0"/>
      <p:bldP spid="30732" grpId="0" autoUpdateAnimBg="0"/>
      <p:bldP spid="30735" grpId="0" autoUpdateAnimBg="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Text Box 2">
            <a:extLst>
              <a:ext uri="{FF2B5EF4-FFF2-40B4-BE49-F238E27FC236}">
                <a16:creationId xmlns:a16="http://schemas.microsoft.com/office/drawing/2014/main" id="{ADFE6984-5BED-1D62-C0B6-447720CC16FB}"/>
              </a:ext>
            </a:extLst>
          </p:cNvPr>
          <p:cNvSpPr txBox="1">
            <a:spLocks noChangeArrowheads="1"/>
          </p:cNvSpPr>
          <p:nvPr/>
        </p:nvSpPr>
        <p:spPr bwMode="auto">
          <a:xfrm>
            <a:off x="119063" y="311150"/>
            <a:ext cx="5688012"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en-US" altLang="zh-CN" sz="2600" b="1">
                <a:solidFill>
                  <a:srgbClr val="000000"/>
                </a:solidFill>
                <a:latin typeface="Times New Roman" panose="02020603050405020304" pitchFamily="18" charset="0"/>
                <a:ea typeface="楷体_GB2312" pitchFamily="49" charset="-122"/>
              </a:rPr>
              <a:t>2.</a:t>
            </a:r>
            <a:r>
              <a:rPr kumimoji="1" lang="zh-CN" altLang="en-US" sz="2600" b="1">
                <a:solidFill>
                  <a:srgbClr val="000000"/>
                </a:solidFill>
                <a:latin typeface="Times New Roman" panose="02020603050405020304" pitchFamily="18" charset="0"/>
                <a:ea typeface="楷体_GB2312" pitchFamily="49" charset="-122"/>
              </a:rPr>
              <a:t>幂级数的和函数的分析性质</a:t>
            </a:r>
          </a:p>
        </p:txBody>
      </p:sp>
      <p:graphicFrame>
        <p:nvGraphicFramePr>
          <p:cNvPr id="24585" name="Object 4">
            <a:extLst>
              <a:ext uri="{FF2B5EF4-FFF2-40B4-BE49-F238E27FC236}">
                <a16:creationId xmlns:a16="http://schemas.microsoft.com/office/drawing/2014/main" id="{AEC8E9F5-3CC0-25BC-D955-C8C1D8BCD2D3}"/>
              </a:ext>
            </a:extLst>
          </p:cNvPr>
          <p:cNvGraphicFramePr>
            <a:graphicFrameLocks noChangeAspect="1"/>
          </p:cNvGraphicFramePr>
          <p:nvPr/>
        </p:nvGraphicFramePr>
        <p:xfrm>
          <a:off x="2228850" y="3325813"/>
          <a:ext cx="5632450" cy="922337"/>
        </p:xfrm>
        <a:graphic>
          <a:graphicData uri="http://schemas.openxmlformats.org/presentationml/2006/ole">
            <mc:AlternateContent xmlns:mc="http://schemas.openxmlformats.org/markup-compatibility/2006">
              <mc:Choice xmlns:v="urn:schemas-microsoft-com:vml" Requires="v">
                <p:oleObj name="Equation" r:id="rId2" imgW="2921000" imgH="457200" progId="Equation.DSMT4">
                  <p:embed/>
                </p:oleObj>
              </mc:Choice>
              <mc:Fallback>
                <p:oleObj name="Equation" r:id="rId2" imgW="2921000" imgH="457200" progId="Equation.DSMT4">
                  <p:embed/>
                  <p:pic>
                    <p:nvPicPr>
                      <p:cNvPr id="24585" name="Object 4">
                        <a:extLst>
                          <a:ext uri="{FF2B5EF4-FFF2-40B4-BE49-F238E27FC236}">
                            <a16:creationId xmlns:a16="http://schemas.microsoft.com/office/drawing/2014/main" id="{AEC8E9F5-3CC0-25BC-D955-C8C1D8BCD2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28850" y="3325813"/>
                        <a:ext cx="5632450" cy="922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3" name="Group 6">
            <a:extLst>
              <a:ext uri="{FF2B5EF4-FFF2-40B4-BE49-F238E27FC236}">
                <a16:creationId xmlns:a16="http://schemas.microsoft.com/office/drawing/2014/main" id="{E88E631E-55A9-713A-BD8A-0396FB1B7721}"/>
              </a:ext>
            </a:extLst>
          </p:cNvPr>
          <p:cNvGrpSpPr>
            <a:grpSpLocks/>
          </p:cNvGrpSpPr>
          <p:nvPr/>
        </p:nvGrpSpPr>
        <p:grpSpPr bwMode="auto">
          <a:xfrm>
            <a:off x="263525" y="987425"/>
            <a:ext cx="11664950" cy="817562"/>
            <a:chOff x="-738" y="619"/>
            <a:chExt cx="6968" cy="515"/>
          </a:xfrm>
        </p:grpSpPr>
        <p:sp>
          <p:nvSpPr>
            <p:cNvPr id="63500" name="Text Box 7">
              <a:extLst>
                <a:ext uri="{FF2B5EF4-FFF2-40B4-BE49-F238E27FC236}">
                  <a16:creationId xmlns:a16="http://schemas.microsoft.com/office/drawing/2014/main" id="{85B006CA-8CDD-3BB3-4611-0FD295A81E73}"/>
                </a:ext>
              </a:extLst>
            </p:cNvPr>
            <p:cNvSpPr txBox="1">
              <a:spLocks noChangeArrowheads="1"/>
            </p:cNvSpPr>
            <p:nvPr/>
          </p:nvSpPr>
          <p:spPr bwMode="auto">
            <a:xfrm>
              <a:off x="-738" y="663"/>
              <a:ext cx="6968" cy="3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ct val="50000"/>
                </a:spcBef>
                <a:buFontTx/>
                <a:buNone/>
              </a:pPr>
              <a:r>
                <a:rPr kumimoji="1" lang="zh-CN" altLang="en-US" sz="2600" b="1" dirty="0">
                  <a:solidFill>
                    <a:srgbClr val="000000"/>
                  </a:solidFill>
                  <a:latin typeface="Times New Roman" panose="02020603050405020304" pitchFamily="18" charset="0"/>
                  <a:ea typeface="楷体_GB2312" pitchFamily="49" charset="-122"/>
                </a:rPr>
                <a:t>性质</a:t>
              </a:r>
              <a:r>
                <a:rPr kumimoji="1" lang="en-US" altLang="zh-CN" sz="2600" b="1" dirty="0">
                  <a:solidFill>
                    <a:srgbClr val="000000"/>
                  </a:solidFill>
                  <a:latin typeface="Times New Roman" panose="02020603050405020304" pitchFamily="18" charset="0"/>
                  <a:ea typeface="楷体_GB2312" pitchFamily="49" charset="-122"/>
                </a:rPr>
                <a:t>1  </a:t>
              </a:r>
              <a:r>
                <a:rPr kumimoji="1" lang="zh-CN" altLang="en-US" sz="2600" b="1" dirty="0">
                  <a:solidFill>
                    <a:srgbClr val="000000"/>
                  </a:solidFill>
                  <a:latin typeface="Times New Roman" panose="02020603050405020304" pitchFamily="18" charset="0"/>
                  <a:ea typeface="楷体_GB2312" pitchFamily="49" charset="-122"/>
                </a:rPr>
                <a:t>幂级数            的和函数       在其收敛区间上连续</a:t>
              </a:r>
              <a:r>
                <a:rPr kumimoji="1" lang="en-US" altLang="zh-CN" sz="2600" b="1" dirty="0">
                  <a:solidFill>
                    <a:srgbClr val="000000"/>
                  </a:solidFill>
                  <a:latin typeface="Times New Roman" panose="02020603050405020304" pitchFamily="18" charset="0"/>
                  <a:ea typeface="楷体_GB2312" pitchFamily="49" charset="-122"/>
                </a:rPr>
                <a:t>.</a:t>
              </a:r>
              <a:r>
                <a:rPr kumimoji="1" lang="zh-CN" altLang="en-US" sz="2600" b="1" dirty="0">
                  <a:solidFill>
                    <a:srgbClr val="000000"/>
                  </a:solidFill>
                  <a:latin typeface="Times New Roman" panose="02020603050405020304" pitchFamily="18" charset="0"/>
                  <a:ea typeface="楷体_GB2312" pitchFamily="49" charset="-122"/>
                </a:rPr>
                <a:t>即有                          或</a:t>
              </a:r>
            </a:p>
          </p:txBody>
        </p:sp>
        <p:graphicFrame>
          <p:nvGraphicFramePr>
            <p:cNvPr id="63501" name="Object 8">
              <a:extLst>
                <a:ext uri="{FF2B5EF4-FFF2-40B4-BE49-F238E27FC236}">
                  <a16:creationId xmlns:a16="http://schemas.microsoft.com/office/drawing/2014/main" id="{5E6438D4-5633-F6CB-9318-54401B1157D3}"/>
                </a:ext>
              </a:extLst>
            </p:cNvPr>
            <p:cNvGraphicFramePr>
              <a:graphicFrameLocks noChangeAspect="1"/>
            </p:cNvGraphicFramePr>
            <p:nvPr/>
          </p:nvGraphicFramePr>
          <p:xfrm>
            <a:off x="488" y="619"/>
            <a:ext cx="581" cy="515"/>
          </p:xfrm>
          <a:graphic>
            <a:graphicData uri="http://schemas.openxmlformats.org/presentationml/2006/ole">
              <mc:AlternateContent xmlns:mc="http://schemas.openxmlformats.org/markup-compatibility/2006">
                <mc:Choice xmlns:v="urn:schemas-microsoft-com:vml" Requires="v">
                  <p:oleObj name="Equation" r:id="rId4" imgW="533169" imgH="431613" progId="Equation.DSMT4">
                    <p:embed/>
                  </p:oleObj>
                </mc:Choice>
                <mc:Fallback>
                  <p:oleObj name="Equation" r:id="rId4" imgW="533169" imgH="431613" progId="Equation.DSMT4">
                    <p:embed/>
                    <p:pic>
                      <p:nvPicPr>
                        <p:cNvPr id="63501" name="Object 8">
                          <a:extLst>
                            <a:ext uri="{FF2B5EF4-FFF2-40B4-BE49-F238E27FC236}">
                              <a16:creationId xmlns:a16="http://schemas.microsoft.com/office/drawing/2014/main" id="{5E6438D4-5633-F6CB-9318-54401B1157D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8" y="619"/>
                          <a:ext cx="581" cy="5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3502" name="Object 9">
              <a:extLst>
                <a:ext uri="{FF2B5EF4-FFF2-40B4-BE49-F238E27FC236}">
                  <a16:creationId xmlns:a16="http://schemas.microsoft.com/office/drawing/2014/main" id="{9A2FF90A-C08F-3A8E-0A29-75455D35875C}"/>
                </a:ext>
              </a:extLst>
            </p:cNvPr>
            <p:cNvGraphicFramePr>
              <a:graphicFrameLocks noChangeAspect="1"/>
            </p:cNvGraphicFramePr>
            <p:nvPr/>
          </p:nvGraphicFramePr>
          <p:xfrm>
            <a:off x="1858" y="770"/>
            <a:ext cx="363" cy="256"/>
          </p:xfrm>
          <a:graphic>
            <a:graphicData uri="http://schemas.openxmlformats.org/presentationml/2006/ole">
              <mc:AlternateContent xmlns:mc="http://schemas.openxmlformats.org/markup-compatibility/2006">
                <mc:Choice xmlns:v="urn:schemas-microsoft-com:vml" Requires="v">
                  <p:oleObj name="Equation" r:id="rId6" imgW="317225" imgH="203024" progId="Equation.DSMT4">
                    <p:embed/>
                  </p:oleObj>
                </mc:Choice>
                <mc:Fallback>
                  <p:oleObj name="Equation" r:id="rId6" imgW="317225" imgH="203024" progId="Equation.DSMT4">
                    <p:embed/>
                    <p:pic>
                      <p:nvPicPr>
                        <p:cNvPr id="63502" name="Object 9">
                          <a:extLst>
                            <a:ext uri="{FF2B5EF4-FFF2-40B4-BE49-F238E27FC236}">
                              <a16:creationId xmlns:a16="http://schemas.microsoft.com/office/drawing/2014/main" id="{9A2FF90A-C08F-3A8E-0A29-75455D35875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58" y="770"/>
                          <a:ext cx="363"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3503" name="Object 10">
              <a:extLst>
                <a:ext uri="{FF2B5EF4-FFF2-40B4-BE49-F238E27FC236}">
                  <a16:creationId xmlns:a16="http://schemas.microsoft.com/office/drawing/2014/main" id="{B1DA5385-4258-CF43-55FB-F24052B54F1D}"/>
                </a:ext>
              </a:extLst>
            </p:cNvPr>
            <p:cNvGraphicFramePr>
              <a:graphicFrameLocks noChangeAspect="1"/>
            </p:cNvGraphicFramePr>
            <p:nvPr>
              <p:extLst>
                <p:ext uri="{D42A27DB-BD31-4B8C-83A1-F6EECF244321}">
                  <p14:modId xmlns:p14="http://schemas.microsoft.com/office/powerpoint/2010/main" val="4181686690"/>
                </p:ext>
              </p:extLst>
            </p:nvPr>
          </p:nvGraphicFramePr>
          <p:xfrm>
            <a:off x="4546" y="731"/>
            <a:ext cx="1218" cy="368"/>
          </p:xfrm>
          <a:graphic>
            <a:graphicData uri="http://schemas.openxmlformats.org/presentationml/2006/ole">
              <mc:AlternateContent xmlns:mc="http://schemas.openxmlformats.org/markup-compatibility/2006">
                <mc:Choice xmlns:v="urn:schemas-microsoft-com:vml" Requires="v">
                  <p:oleObj name="Equation" r:id="rId8" imgW="1066800" imgH="292100" progId="Equation.DSMT4">
                    <p:embed/>
                  </p:oleObj>
                </mc:Choice>
                <mc:Fallback>
                  <p:oleObj name="Equation" r:id="rId8" imgW="1066800" imgH="292100" progId="Equation.DSMT4">
                    <p:embed/>
                    <p:pic>
                      <p:nvPicPr>
                        <p:cNvPr id="63503" name="Object 10">
                          <a:extLst>
                            <a:ext uri="{FF2B5EF4-FFF2-40B4-BE49-F238E27FC236}">
                              <a16:creationId xmlns:a16="http://schemas.microsoft.com/office/drawing/2014/main" id="{B1DA5385-4258-CF43-55FB-F24052B54F1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546" y="731"/>
                          <a:ext cx="1218"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aphicFrame>
        <p:nvGraphicFramePr>
          <p:cNvPr id="24581" name="Object 13">
            <a:extLst>
              <a:ext uri="{FF2B5EF4-FFF2-40B4-BE49-F238E27FC236}">
                <a16:creationId xmlns:a16="http://schemas.microsoft.com/office/drawing/2014/main" id="{D08B4792-FD4B-E046-0D7A-D62B719C2CA9}"/>
              </a:ext>
            </a:extLst>
          </p:cNvPr>
          <p:cNvGraphicFramePr>
            <a:graphicFrameLocks noChangeAspect="1"/>
          </p:cNvGraphicFramePr>
          <p:nvPr/>
        </p:nvGraphicFramePr>
        <p:xfrm>
          <a:off x="2316163" y="1751013"/>
          <a:ext cx="3721100" cy="866775"/>
        </p:xfrm>
        <a:graphic>
          <a:graphicData uri="http://schemas.openxmlformats.org/presentationml/2006/ole">
            <mc:AlternateContent xmlns:mc="http://schemas.openxmlformats.org/markup-compatibility/2006">
              <mc:Choice xmlns:v="urn:schemas-microsoft-com:vml" Requires="v">
                <p:oleObj name="Equation" r:id="rId10" imgW="2057400" imgH="457200" progId="Equation.DSMT4">
                  <p:embed/>
                </p:oleObj>
              </mc:Choice>
              <mc:Fallback>
                <p:oleObj name="Equation" r:id="rId10" imgW="2057400" imgH="457200" progId="Equation.DSMT4">
                  <p:embed/>
                  <p:pic>
                    <p:nvPicPr>
                      <p:cNvPr id="24581" name="Object 13">
                        <a:extLst>
                          <a:ext uri="{FF2B5EF4-FFF2-40B4-BE49-F238E27FC236}">
                            <a16:creationId xmlns:a16="http://schemas.microsoft.com/office/drawing/2014/main" id="{D08B4792-FD4B-E046-0D7A-D62B719C2CA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316163" y="1751013"/>
                        <a:ext cx="3721100" cy="866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5" name="Group 14">
            <a:extLst>
              <a:ext uri="{FF2B5EF4-FFF2-40B4-BE49-F238E27FC236}">
                <a16:creationId xmlns:a16="http://schemas.microsoft.com/office/drawing/2014/main" id="{03A64259-0FA5-FAAE-1ED2-88AC99095FB5}"/>
              </a:ext>
            </a:extLst>
          </p:cNvPr>
          <p:cNvGrpSpPr>
            <a:grpSpLocks/>
          </p:cNvGrpSpPr>
          <p:nvPr/>
        </p:nvGrpSpPr>
        <p:grpSpPr bwMode="auto">
          <a:xfrm>
            <a:off x="300038" y="2570163"/>
            <a:ext cx="11593512" cy="1476375"/>
            <a:chOff x="-799" y="2383"/>
            <a:chExt cx="6259" cy="930"/>
          </a:xfrm>
        </p:grpSpPr>
        <p:sp>
          <p:nvSpPr>
            <p:cNvPr id="63497" name="Text Box 15">
              <a:extLst>
                <a:ext uri="{FF2B5EF4-FFF2-40B4-BE49-F238E27FC236}">
                  <a16:creationId xmlns:a16="http://schemas.microsoft.com/office/drawing/2014/main" id="{A353B6E4-2C80-682B-B9A7-EC7C51EA2B95}"/>
                </a:ext>
              </a:extLst>
            </p:cNvPr>
            <p:cNvSpPr txBox="1">
              <a:spLocks noChangeArrowheads="1"/>
            </p:cNvSpPr>
            <p:nvPr/>
          </p:nvSpPr>
          <p:spPr bwMode="auto">
            <a:xfrm>
              <a:off x="-799" y="2417"/>
              <a:ext cx="6259" cy="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ct val="50000"/>
                </a:spcBef>
                <a:buFontTx/>
                <a:buNone/>
              </a:pPr>
              <a:r>
                <a:rPr kumimoji="1" lang="zh-CN" altLang="en-US" sz="2600" b="1" dirty="0">
                  <a:solidFill>
                    <a:srgbClr val="000000"/>
                  </a:solidFill>
                  <a:latin typeface="Times New Roman" panose="02020603050405020304" pitchFamily="18" charset="0"/>
                  <a:ea typeface="楷体_GB2312" pitchFamily="49" charset="-122"/>
                </a:rPr>
                <a:t>性质</a:t>
              </a:r>
              <a:r>
                <a:rPr kumimoji="1" lang="en-US" altLang="zh-CN" sz="2600" b="1" dirty="0">
                  <a:solidFill>
                    <a:srgbClr val="000000"/>
                  </a:solidFill>
                  <a:latin typeface="Times New Roman" panose="02020603050405020304" pitchFamily="18" charset="0"/>
                  <a:ea typeface="楷体_GB2312" pitchFamily="49" charset="-122"/>
                </a:rPr>
                <a:t>2  </a:t>
              </a:r>
              <a:r>
                <a:rPr kumimoji="1" lang="zh-CN" altLang="en-US" sz="2600" b="1" dirty="0">
                  <a:solidFill>
                    <a:srgbClr val="000000"/>
                  </a:solidFill>
                  <a:latin typeface="Times New Roman" panose="02020603050405020304" pitchFamily="18" charset="0"/>
                  <a:ea typeface="楷体_GB2312" pitchFamily="49" charset="-122"/>
                </a:rPr>
                <a:t>幂级数             的和函数        在其收敛区间上可积，并且可以逐项积分，</a:t>
              </a:r>
              <a:endParaRPr kumimoji="1" lang="en-US" altLang="zh-CN" sz="2600" b="1" dirty="0">
                <a:solidFill>
                  <a:srgbClr val="000000"/>
                </a:solidFill>
                <a:latin typeface="Times New Roman" panose="02020603050405020304" pitchFamily="18" charset="0"/>
                <a:ea typeface="楷体_GB2312" pitchFamily="49" charset="-122"/>
              </a:endParaRPr>
            </a:p>
            <a:p>
              <a:pPr eaLnBrk="1" hangingPunct="1">
                <a:lnSpc>
                  <a:spcPct val="150000"/>
                </a:lnSpc>
                <a:spcBef>
                  <a:spcPct val="50000"/>
                </a:spcBef>
                <a:buFontTx/>
                <a:buNone/>
              </a:pPr>
              <a:r>
                <a:rPr kumimoji="1" lang="zh-CN" altLang="en-US" sz="2600" b="1" dirty="0">
                  <a:solidFill>
                    <a:srgbClr val="000000"/>
                  </a:solidFill>
                  <a:latin typeface="Times New Roman" panose="02020603050405020304" pitchFamily="18" charset="0"/>
                  <a:ea typeface="楷体_GB2312" pitchFamily="49" charset="-122"/>
                </a:rPr>
                <a:t>即有</a:t>
              </a:r>
            </a:p>
          </p:txBody>
        </p:sp>
        <p:graphicFrame>
          <p:nvGraphicFramePr>
            <p:cNvPr id="63498" name="Object 16">
              <a:extLst>
                <a:ext uri="{FF2B5EF4-FFF2-40B4-BE49-F238E27FC236}">
                  <a16:creationId xmlns:a16="http://schemas.microsoft.com/office/drawing/2014/main" id="{5987F0D1-1867-8B6E-7549-190A5345038F}"/>
                </a:ext>
              </a:extLst>
            </p:cNvPr>
            <p:cNvGraphicFramePr>
              <a:graphicFrameLocks noChangeAspect="1"/>
            </p:cNvGraphicFramePr>
            <p:nvPr/>
          </p:nvGraphicFramePr>
          <p:xfrm>
            <a:off x="307" y="2383"/>
            <a:ext cx="545" cy="515"/>
          </p:xfrm>
          <a:graphic>
            <a:graphicData uri="http://schemas.openxmlformats.org/presentationml/2006/ole">
              <mc:AlternateContent xmlns:mc="http://schemas.openxmlformats.org/markup-compatibility/2006">
                <mc:Choice xmlns:v="urn:schemas-microsoft-com:vml" Requires="v">
                  <p:oleObj name="Equation" r:id="rId12" imgW="533169" imgH="431613" progId="Equation.DSMT4">
                    <p:embed/>
                  </p:oleObj>
                </mc:Choice>
                <mc:Fallback>
                  <p:oleObj name="Equation" r:id="rId12" imgW="533169" imgH="431613" progId="Equation.DSMT4">
                    <p:embed/>
                    <p:pic>
                      <p:nvPicPr>
                        <p:cNvPr id="63498" name="Object 16">
                          <a:extLst>
                            <a:ext uri="{FF2B5EF4-FFF2-40B4-BE49-F238E27FC236}">
                              <a16:creationId xmlns:a16="http://schemas.microsoft.com/office/drawing/2014/main" id="{5987F0D1-1867-8B6E-7549-190A5345038F}"/>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07" y="2383"/>
                          <a:ext cx="545" cy="5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3499" name="Object 17">
              <a:extLst>
                <a:ext uri="{FF2B5EF4-FFF2-40B4-BE49-F238E27FC236}">
                  <a16:creationId xmlns:a16="http://schemas.microsoft.com/office/drawing/2014/main" id="{26BACB6C-24C7-F681-1F74-239A6B15FE52}"/>
                </a:ext>
              </a:extLst>
            </p:cNvPr>
            <p:cNvGraphicFramePr>
              <a:graphicFrameLocks noChangeAspect="1"/>
            </p:cNvGraphicFramePr>
            <p:nvPr/>
          </p:nvGraphicFramePr>
          <p:xfrm>
            <a:off x="1595" y="2535"/>
            <a:ext cx="363" cy="256"/>
          </p:xfrm>
          <a:graphic>
            <a:graphicData uri="http://schemas.openxmlformats.org/presentationml/2006/ole">
              <mc:AlternateContent xmlns:mc="http://schemas.openxmlformats.org/markup-compatibility/2006">
                <mc:Choice xmlns:v="urn:schemas-microsoft-com:vml" Requires="v">
                  <p:oleObj name="Equation" r:id="rId14" imgW="317225" imgH="203024" progId="Equation.DSMT4">
                    <p:embed/>
                  </p:oleObj>
                </mc:Choice>
                <mc:Fallback>
                  <p:oleObj name="Equation" r:id="rId14" imgW="317225" imgH="203024" progId="Equation.DSMT4">
                    <p:embed/>
                    <p:pic>
                      <p:nvPicPr>
                        <p:cNvPr id="63499" name="Object 17">
                          <a:extLst>
                            <a:ext uri="{FF2B5EF4-FFF2-40B4-BE49-F238E27FC236}">
                              <a16:creationId xmlns:a16="http://schemas.microsoft.com/office/drawing/2014/main" id="{26BACB6C-24C7-F681-1F74-239A6B15FE5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95" y="2535"/>
                          <a:ext cx="363"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31763" name="Rectangle 19">
            <a:extLst>
              <a:ext uri="{FF2B5EF4-FFF2-40B4-BE49-F238E27FC236}">
                <a16:creationId xmlns:a16="http://schemas.microsoft.com/office/drawing/2014/main" id="{D77370A2-26C3-C822-E0EA-4977A49C5CCC}"/>
              </a:ext>
            </a:extLst>
          </p:cNvPr>
          <p:cNvSpPr>
            <a:spLocks noChangeArrowheads="1"/>
          </p:cNvSpPr>
          <p:nvPr/>
        </p:nvSpPr>
        <p:spPr bwMode="auto">
          <a:xfrm>
            <a:off x="8399463" y="1998663"/>
            <a:ext cx="1728787" cy="422275"/>
          </a:xfrm>
          <a:prstGeom prst="rect">
            <a:avLst/>
          </a:prstGeom>
          <a:solidFill>
            <a:srgbClr val="FFFFFF"/>
          </a:solidFill>
          <a:ln w="28575" algn="ctr">
            <a:solidFill>
              <a:schemeClr val="accent2">
                <a:lumMod val="75000"/>
              </a:schemeClr>
            </a:solidFill>
            <a:miter lim="800000"/>
            <a:headEnd/>
            <a:tailEnd/>
          </a:ln>
        </p:spPr>
        <p:txBody>
          <a:bodyPr wrap="none" anchor="ctr"/>
          <a:lstStyle/>
          <a:p>
            <a:pPr algn="ctr" eaLnBrk="1" hangingPunct="1">
              <a:spcBef>
                <a:spcPct val="50000"/>
              </a:spcBef>
              <a:defRPr/>
            </a:pPr>
            <a:r>
              <a:rPr kumimoji="1" lang="zh-CN" altLang="en-US" sz="2800" b="1">
                <a:solidFill>
                  <a:srgbClr val="000000"/>
                </a:solidFill>
                <a:latin typeface="Times New Roman" pitchFamily="18" charset="0"/>
                <a:ea typeface="楷体_GB2312" pitchFamily="49" charset="-122"/>
              </a:rPr>
              <a:t>逐项求极限</a:t>
            </a:r>
          </a:p>
        </p:txBody>
      </p:sp>
      <p:sp>
        <p:nvSpPr>
          <p:cNvPr id="31764" name="Rectangle 20">
            <a:extLst>
              <a:ext uri="{FF2B5EF4-FFF2-40B4-BE49-F238E27FC236}">
                <a16:creationId xmlns:a16="http://schemas.microsoft.com/office/drawing/2014/main" id="{D6946DC8-C94E-DA17-B1E9-85B6C8D02DAB}"/>
              </a:ext>
            </a:extLst>
          </p:cNvPr>
          <p:cNvSpPr>
            <a:spLocks noChangeArrowheads="1"/>
          </p:cNvSpPr>
          <p:nvPr/>
        </p:nvSpPr>
        <p:spPr bwMode="auto">
          <a:xfrm>
            <a:off x="9663113" y="2762250"/>
            <a:ext cx="1368425" cy="431800"/>
          </a:xfrm>
          <a:prstGeom prst="rect">
            <a:avLst/>
          </a:prstGeom>
          <a:noFill/>
          <a:ln w="38100" algn="ctr">
            <a:solidFill>
              <a:schemeClr val="accent2">
                <a:lumMod val="75000"/>
              </a:schemeClr>
            </a:solidFill>
            <a:miter lim="800000"/>
            <a:headEnd/>
            <a:tailEnd/>
          </a:ln>
        </p:spPr>
        <p:txBody>
          <a:bodyPr wrap="none" anchor="ctr"/>
          <a:lstStyle/>
          <a:p>
            <a:pPr algn="ctr" eaLnBrk="1" hangingPunct="1">
              <a:defRPr/>
            </a:pPr>
            <a:endParaRPr lang="zh-CN" altLang="zh-CN">
              <a:solidFill>
                <a:srgbClr val="000000"/>
              </a:solidFill>
              <a:latin typeface="Arial"/>
              <a:ea typeface="宋体"/>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24581"/>
                                        </p:tgtEl>
                                        <p:attrNameLst>
                                          <p:attrName>style.visibility</p:attrName>
                                        </p:attrNameLst>
                                      </p:cBhvr>
                                      <p:to>
                                        <p:strVal val="visible"/>
                                      </p:to>
                                    </p:set>
                                    <p:animEffect transition="in" filter="wipe(left)">
                                      <p:cBhvr>
                                        <p:cTn id="12" dur="500"/>
                                        <p:tgtEl>
                                          <p:spTgt spid="2458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1763"/>
                                        </p:tgtEl>
                                        <p:attrNameLst>
                                          <p:attrName>style.visibility</p:attrName>
                                        </p:attrNameLst>
                                      </p:cBhvr>
                                      <p:to>
                                        <p:strVal val="visible"/>
                                      </p:to>
                                    </p:set>
                                    <p:animEffect transition="in" filter="blinds(horizontal)">
                                      <p:cBhvr>
                                        <p:cTn id="17" dur="500"/>
                                        <p:tgtEl>
                                          <p:spTgt spid="31763"/>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wipe(left)">
                                      <p:cBhvr>
                                        <p:cTn id="22" dur="500"/>
                                        <p:tgtEl>
                                          <p:spTgt spid="5"/>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31764"/>
                                        </p:tgtEl>
                                        <p:attrNameLst>
                                          <p:attrName>style.visibility</p:attrName>
                                        </p:attrNameLst>
                                      </p:cBhvr>
                                      <p:to>
                                        <p:strVal val="visible"/>
                                      </p:to>
                                    </p:set>
                                    <p:animEffect transition="in" filter="blinds(horizontal)">
                                      <p:cBhvr>
                                        <p:cTn id="27" dur="500"/>
                                        <p:tgtEl>
                                          <p:spTgt spid="31764"/>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nodeType="clickEffect">
                                  <p:stCondLst>
                                    <p:cond delay="0"/>
                                  </p:stCondLst>
                                  <p:childTnLst>
                                    <p:set>
                                      <p:cBhvr>
                                        <p:cTn id="31" dur="1" fill="hold">
                                          <p:stCondLst>
                                            <p:cond delay="0"/>
                                          </p:stCondLst>
                                        </p:cTn>
                                        <p:tgtEl>
                                          <p:spTgt spid="24585"/>
                                        </p:tgtEl>
                                        <p:attrNameLst>
                                          <p:attrName>style.visibility</p:attrName>
                                        </p:attrNameLst>
                                      </p:cBhvr>
                                      <p:to>
                                        <p:strVal val="visible"/>
                                      </p:to>
                                    </p:set>
                                    <p:animEffect transition="in" filter="wipe(left)">
                                      <p:cBhvr>
                                        <p:cTn id="32" dur="500"/>
                                        <p:tgtEl>
                                          <p:spTgt spid="245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63" grpId="0" animBg="1"/>
      <p:bldP spid="31764"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4514" name="Group 2">
            <a:extLst>
              <a:ext uri="{FF2B5EF4-FFF2-40B4-BE49-F238E27FC236}">
                <a16:creationId xmlns:a16="http://schemas.microsoft.com/office/drawing/2014/main" id="{C632EB89-FDF7-EE21-21D6-443C83F52CCD}"/>
              </a:ext>
            </a:extLst>
          </p:cNvPr>
          <p:cNvGrpSpPr>
            <a:grpSpLocks/>
          </p:cNvGrpSpPr>
          <p:nvPr/>
        </p:nvGrpSpPr>
        <p:grpSpPr bwMode="auto">
          <a:xfrm>
            <a:off x="217488" y="166688"/>
            <a:ext cx="11017250" cy="1462087"/>
            <a:chOff x="340" y="276"/>
            <a:chExt cx="5080" cy="921"/>
          </a:xfrm>
        </p:grpSpPr>
        <p:sp>
          <p:nvSpPr>
            <p:cNvPr id="64523" name="Text Box 3">
              <a:extLst>
                <a:ext uri="{FF2B5EF4-FFF2-40B4-BE49-F238E27FC236}">
                  <a16:creationId xmlns:a16="http://schemas.microsoft.com/office/drawing/2014/main" id="{32DE1EB1-600E-6B29-29C0-D36D01335410}"/>
                </a:ext>
              </a:extLst>
            </p:cNvPr>
            <p:cNvSpPr txBox="1">
              <a:spLocks noChangeArrowheads="1"/>
            </p:cNvSpPr>
            <p:nvPr/>
          </p:nvSpPr>
          <p:spPr bwMode="auto">
            <a:xfrm>
              <a:off x="340" y="301"/>
              <a:ext cx="5080" cy="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ct val="50000"/>
                </a:spcBef>
                <a:buFontTx/>
                <a:buNone/>
              </a:pPr>
              <a:r>
                <a:rPr kumimoji="1" lang="zh-CN" altLang="en-US" sz="2600" b="1">
                  <a:solidFill>
                    <a:srgbClr val="000000"/>
                  </a:solidFill>
                  <a:latin typeface="Times New Roman" panose="02020603050405020304" pitchFamily="18" charset="0"/>
                  <a:ea typeface="楷体_GB2312" pitchFamily="49" charset="-122"/>
                </a:rPr>
                <a:t>性质</a:t>
              </a:r>
              <a:r>
                <a:rPr kumimoji="1" lang="en-US" altLang="zh-CN" sz="2600" b="1">
                  <a:solidFill>
                    <a:srgbClr val="000000"/>
                  </a:solidFill>
                  <a:latin typeface="Times New Roman" panose="02020603050405020304" pitchFamily="18" charset="0"/>
                  <a:ea typeface="楷体_GB2312" pitchFamily="49" charset="-122"/>
                </a:rPr>
                <a:t>3  </a:t>
              </a:r>
              <a:r>
                <a:rPr kumimoji="1" lang="zh-CN" altLang="en-US" sz="2600" b="1">
                  <a:solidFill>
                    <a:srgbClr val="000000"/>
                  </a:solidFill>
                  <a:latin typeface="Times New Roman" panose="02020603050405020304" pitchFamily="18" charset="0"/>
                  <a:ea typeface="楷体_GB2312" pitchFamily="49" charset="-122"/>
                </a:rPr>
                <a:t>幂级数             的和函数       在其收敛区间             内可导，并且可以</a:t>
              </a:r>
              <a:endParaRPr kumimoji="1" lang="en-US" altLang="zh-CN" sz="2600" b="1">
                <a:solidFill>
                  <a:srgbClr val="000000"/>
                </a:solidFill>
                <a:latin typeface="Times New Roman" panose="02020603050405020304" pitchFamily="18" charset="0"/>
                <a:ea typeface="楷体_GB2312" pitchFamily="49" charset="-122"/>
              </a:endParaRPr>
            </a:p>
            <a:p>
              <a:pPr eaLnBrk="1" hangingPunct="1">
                <a:lnSpc>
                  <a:spcPct val="150000"/>
                </a:lnSpc>
                <a:spcBef>
                  <a:spcPct val="50000"/>
                </a:spcBef>
                <a:buFontTx/>
                <a:buNone/>
              </a:pPr>
              <a:r>
                <a:rPr kumimoji="1" lang="zh-CN" altLang="en-US" sz="2600" b="1">
                  <a:solidFill>
                    <a:srgbClr val="000000"/>
                  </a:solidFill>
                  <a:latin typeface="Times New Roman" panose="02020603050405020304" pitchFamily="18" charset="0"/>
                  <a:ea typeface="楷体_GB2312" pitchFamily="49" charset="-122"/>
                </a:rPr>
                <a:t>逐项求导，即有</a:t>
              </a:r>
            </a:p>
          </p:txBody>
        </p:sp>
        <p:graphicFrame>
          <p:nvGraphicFramePr>
            <p:cNvPr id="64524" name="Object 4">
              <a:extLst>
                <a:ext uri="{FF2B5EF4-FFF2-40B4-BE49-F238E27FC236}">
                  <a16:creationId xmlns:a16="http://schemas.microsoft.com/office/drawing/2014/main" id="{877D1BC5-839A-ED0A-D18F-99ACEEDD8C35}"/>
                </a:ext>
              </a:extLst>
            </p:cNvPr>
            <p:cNvGraphicFramePr>
              <a:graphicFrameLocks noChangeAspect="1"/>
            </p:cNvGraphicFramePr>
            <p:nvPr/>
          </p:nvGraphicFramePr>
          <p:xfrm>
            <a:off x="1300" y="276"/>
            <a:ext cx="468" cy="515"/>
          </p:xfrm>
          <a:graphic>
            <a:graphicData uri="http://schemas.openxmlformats.org/presentationml/2006/ole">
              <mc:AlternateContent xmlns:mc="http://schemas.openxmlformats.org/markup-compatibility/2006">
                <mc:Choice xmlns:v="urn:schemas-microsoft-com:vml" Requires="v">
                  <p:oleObj name="Equation" r:id="rId2" imgW="533169" imgH="431613" progId="Equation.DSMT4">
                    <p:embed/>
                  </p:oleObj>
                </mc:Choice>
                <mc:Fallback>
                  <p:oleObj name="Equation" r:id="rId2" imgW="533169" imgH="431613" progId="Equation.DSMT4">
                    <p:embed/>
                    <p:pic>
                      <p:nvPicPr>
                        <p:cNvPr id="64524" name="Object 4">
                          <a:extLst>
                            <a:ext uri="{FF2B5EF4-FFF2-40B4-BE49-F238E27FC236}">
                              <a16:creationId xmlns:a16="http://schemas.microsoft.com/office/drawing/2014/main" id="{877D1BC5-839A-ED0A-D18F-99ACEEDD8C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00" y="276"/>
                          <a:ext cx="468" cy="5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4525" name="Object 5">
              <a:extLst>
                <a:ext uri="{FF2B5EF4-FFF2-40B4-BE49-F238E27FC236}">
                  <a16:creationId xmlns:a16="http://schemas.microsoft.com/office/drawing/2014/main" id="{CBE170F1-5FB1-88F1-E223-26A7A9E98280}"/>
                </a:ext>
              </a:extLst>
            </p:cNvPr>
            <p:cNvGraphicFramePr>
              <a:graphicFrameLocks noChangeAspect="1"/>
            </p:cNvGraphicFramePr>
            <p:nvPr/>
          </p:nvGraphicFramePr>
          <p:xfrm>
            <a:off x="3562" y="406"/>
            <a:ext cx="530" cy="256"/>
          </p:xfrm>
          <a:graphic>
            <a:graphicData uri="http://schemas.openxmlformats.org/presentationml/2006/ole">
              <mc:AlternateContent xmlns:mc="http://schemas.openxmlformats.org/markup-compatibility/2006">
                <mc:Choice xmlns:v="urn:schemas-microsoft-com:vml" Requires="v">
                  <p:oleObj name="Equation" r:id="rId4" imgW="520474" imgH="203112" progId="Equation.DSMT4">
                    <p:embed/>
                  </p:oleObj>
                </mc:Choice>
                <mc:Fallback>
                  <p:oleObj name="Equation" r:id="rId4" imgW="520474" imgH="203112" progId="Equation.DSMT4">
                    <p:embed/>
                    <p:pic>
                      <p:nvPicPr>
                        <p:cNvPr id="64525" name="Object 5">
                          <a:extLst>
                            <a:ext uri="{FF2B5EF4-FFF2-40B4-BE49-F238E27FC236}">
                              <a16:creationId xmlns:a16="http://schemas.microsoft.com/office/drawing/2014/main" id="{CBE170F1-5FB1-88F1-E223-26A7A9E9828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62" y="406"/>
                          <a:ext cx="530"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4526" name="Object 6">
              <a:extLst>
                <a:ext uri="{FF2B5EF4-FFF2-40B4-BE49-F238E27FC236}">
                  <a16:creationId xmlns:a16="http://schemas.microsoft.com/office/drawing/2014/main" id="{89F79573-FB56-AB0A-8DC7-1AA58352D53E}"/>
                </a:ext>
              </a:extLst>
            </p:cNvPr>
            <p:cNvGraphicFramePr>
              <a:graphicFrameLocks noChangeAspect="1"/>
            </p:cNvGraphicFramePr>
            <p:nvPr/>
          </p:nvGraphicFramePr>
          <p:xfrm>
            <a:off x="2387" y="417"/>
            <a:ext cx="305" cy="256"/>
          </p:xfrm>
          <a:graphic>
            <a:graphicData uri="http://schemas.openxmlformats.org/presentationml/2006/ole">
              <mc:AlternateContent xmlns:mc="http://schemas.openxmlformats.org/markup-compatibility/2006">
                <mc:Choice xmlns:v="urn:schemas-microsoft-com:vml" Requires="v">
                  <p:oleObj name="Equation" r:id="rId6" imgW="317225" imgH="203024" progId="Equation.DSMT4">
                    <p:embed/>
                  </p:oleObj>
                </mc:Choice>
                <mc:Fallback>
                  <p:oleObj name="Equation" r:id="rId6" imgW="317225" imgH="203024" progId="Equation.DSMT4">
                    <p:embed/>
                    <p:pic>
                      <p:nvPicPr>
                        <p:cNvPr id="64526" name="Object 6">
                          <a:extLst>
                            <a:ext uri="{FF2B5EF4-FFF2-40B4-BE49-F238E27FC236}">
                              <a16:creationId xmlns:a16="http://schemas.microsoft.com/office/drawing/2014/main" id="{89F79573-FB56-AB0A-8DC7-1AA58352D53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387" y="417"/>
                          <a:ext cx="305"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32775" name="Text Box 7">
            <a:extLst>
              <a:ext uri="{FF2B5EF4-FFF2-40B4-BE49-F238E27FC236}">
                <a16:creationId xmlns:a16="http://schemas.microsoft.com/office/drawing/2014/main" id="{5A786590-D6C7-A4B3-BE9D-1888F26FAEFE}"/>
              </a:ext>
            </a:extLst>
          </p:cNvPr>
          <p:cNvSpPr txBox="1">
            <a:spLocks noChangeArrowheads="1"/>
          </p:cNvSpPr>
          <p:nvPr/>
        </p:nvSpPr>
        <p:spPr bwMode="auto">
          <a:xfrm>
            <a:off x="401638" y="2360613"/>
            <a:ext cx="11306175" cy="49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zh-CN" altLang="en-US" sz="2600" b="1">
                <a:solidFill>
                  <a:srgbClr val="000000"/>
                </a:solidFill>
                <a:latin typeface="Times New Roman" panose="02020603050405020304" pitchFamily="18" charset="0"/>
                <a:ea typeface="楷体_GB2312" pitchFamily="49" charset="-122"/>
              </a:rPr>
              <a:t>并且逐项求积或逐项求导后所得的幂级数与原级数有相同的收敛半径</a:t>
            </a:r>
            <a:r>
              <a:rPr kumimoji="1" lang="en-US" altLang="zh-CN" sz="2600" b="1">
                <a:solidFill>
                  <a:srgbClr val="000000"/>
                </a:solidFill>
                <a:latin typeface="Times New Roman" panose="02020603050405020304" pitchFamily="18" charset="0"/>
                <a:ea typeface="楷体_GB2312" pitchFamily="49" charset="-122"/>
              </a:rPr>
              <a:t>.</a:t>
            </a:r>
          </a:p>
        </p:txBody>
      </p:sp>
      <p:graphicFrame>
        <p:nvGraphicFramePr>
          <p:cNvPr id="64516" name="Object 10">
            <a:extLst>
              <a:ext uri="{FF2B5EF4-FFF2-40B4-BE49-F238E27FC236}">
                <a16:creationId xmlns:a16="http://schemas.microsoft.com/office/drawing/2014/main" id="{C6CEFEF7-04E7-B2F5-FF10-D70BB28AD876}"/>
              </a:ext>
            </a:extLst>
          </p:cNvPr>
          <p:cNvGraphicFramePr>
            <a:graphicFrameLocks noChangeAspect="1"/>
          </p:cNvGraphicFramePr>
          <p:nvPr/>
        </p:nvGraphicFramePr>
        <p:xfrm>
          <a:off x="2781300" y="952500"/>
          <a:ext cx="6548438" cy="987425"/>
        </p:xfrm>
        <a:graphic>
          <a:graphicData uri="http://schemas.openxmlformats.org/presentationml/2006/ole">
            <mc:AlternateContent xmlns:mc="http://schemas.openxmlformats.org/markup-compatibility/2006">
              <mc:Choice xmlns:v="urn:schemas-microsoft-com:vml" Requires="v">
                <p:oleObj name="Equation" r:id="rId8" imgW="3619500" imgH="520700" progId="Equation.DSMT4">
                  <p:embed/>
                </p:oleObj>
              </mc:Choice>
              <mc:Fallback>
                <p:oleObj name="Equation" r:id="rId8" imgW="3619500" imgH="520700" progId="Equation.DSMT4">
                  <p:embed/>
                  <p:pic>
                    <p:nvPicPr>
                      <p:cNvPr id="64516" name="Object 10">
                        <a:extLst>
                          <a:ext uri="{FF2B5EF4-FFF2-40B4-BE49-F238E27FC236}">
                            <a16:creationId xmlns:a16="http://schemas.microsoft.com/office/drawing/2014/main" id="{C6CEFEF7-04E7-B2F5-FF10-D70BB28AD87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781300" y="952500"/>
                        <a:ext cx="6548438" cy="98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4" name="Group 11">
            <a:extLst>
              <a:ext uri="{FF2B5EF4-FFF2-40B4-BE49-F238E27FC236}">
                <a16:creationId xmlns:a16="http://schemas.microsoft.com/office/drawing/2014/main" id="{58228BEA-5972-269E-7E14-36EC737B3B75}"/>
              </a:ext>
            </a:extLst>
          </p:cNvPr>
          <p:cNvGrpSpPr>
            <a:grpSpLocks/>
          </p:cNvGrpSpPr>
          <p:nvPr/>
        </p:nvGrpSpPr>
        <p:grpSpPr bwMode="auto">
          <a:xfrm>
            <a:off x="401638" y="3498850"/>
            <a:ext cx="10950575" cy="812800"/>
            <a:chOff x="-639" y="2274"/>
            <a:chExt cx="6773" cy="515"/>
          </a:xfrm>
        </p:grpSpPr>
        <p:sp>
          <p:nvSpPr>
            <p:cNvPr id="64519" name="Text Box 12">
              <a:extLst>
                <a:ext uri="{FF2B5EF4-FFF2-40B4-BE49-F238E27FC236}">
                  <a16:creationId xmlns:a16="http://schemas.microsoft.com/office/drawing/2014/main" id="{5AB87862-7C3B-CBCE-B538-BE8BD24A2A27}"/>
                </a:ext>
              </a:extLst>
            </p:cNvPr>
            <p:cNvSpPr txBox="1">
              <a:spLocks noChangeArrowheads="1"/>
            </p:cNvSpPr>
            <p:nvPr/>
          </p:nvSpPr>
          <p:spPr bwMode="auto">
            <a:xfrm>
              <a:off x="-639" y="2321"/>
              <a:ext cx="6773" cy="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40000"/>
                </a:lnSpc>
                <a:spcBef>
                  <a:spcPct val="50000"/>
                </a:spcBef>
                <a:buFontTx/>
                <a:buNone/>
              </a:pPr>
              <a:r>
                <a:rPr kumimoji="1" lang="zh-CN" altLang="en-US" sz="2600" b="1">
                  <a:solidFill>
                    <a:srgbClr val="000000"/>
                  </a:solidFill>
                  <a:latin typeface="Times New Roman" panose="02020603050405020304" pitchFamily="18" charset="0"/>
                  <a:ea typeface="楷体_GB2312" pitchFamily="49" charset="-122"/>
                </a:rPr>
                <a:t>幂级数             的和函数        在其收敛区间            内具有任意阶导数</a:t>
              </a:r>
              <a:r>
                <a:rPr kumimoji="1" lang="en-US" altLang="zh-CN" sz="2600" b="1">
                  <a:solidFill>
                    <a:srgbClr val="000000"/>
                  </a:solidFill>
                  <a:latin typeface="Times New Roman" panose="02020603050405020304" pitchFamily="18" charset="0"/>
                  <a:ea typeface="楷体_GB2312" pitchFamily="49" charset="-122"/>
                </a:rPr>
                <a:t>.</a:t>
              </a:r>
            </a:p>
          </p:txBody>
        </p:sp>
        <p:graphicFrame>
          <p:nvGraphicFramePr>
            <p:cNvPr id="64520" name="Object 13">
              <a:extLst>
                <a:ext uri="{FF2B5EF4-FFF2-40B4-BE49-F238E27FC236}">
                  <a16:creationId xmlns:a16="http://schemas.microsoft.com/office/drawing/2014/main" id="{80C0B6B3-80F0-B2E5-5389-D680FE5AB88D}"/>
                </a:ext>
              </a:extLst>
            </p:cNvPr>
            <p:cNvGraphicFramePr>
              <a:graphicFrameLocks noChangeAspect="1"/>
            </p:cNvGraphicFramePr>
            <p:nvPr/>
          </p:nvGraphicFramePr>
          <p:xfrm>
            <a:off x="79" y="2274"/>
            <a:ext cx="608" cy="515"/>
          </p:xfrm>
          <a:graphic>
            <a:graphicData uri="http://schemas.openxmlformats.org/presentationml/2006/ole">
              <mc:AlternateContent xmlns:mc="http://schemas.openxmlformats.org/markup-compatibility/2006">
                <mc:Choice xmlns:v="urn:schemas-microsoft-com:vml" Requires="v">
                  <p:oleObj name="Equation" r:id="rId10" imgW="533169" imgH="431613" progId="Equation.DSMT4">
                    <p:embed/>
                  </p:oleObj>
                </mc:Choice>
                <mc:Fallback>
                  <p:oleObj name="Equation" r:id="rId10" imgW="533169" imgH="431613" progId="Equation.DSMT4">
                    <p:embed/>
                    <p:pic>
                      <p:nvPicPr>
                        <p:cNvPr id="64520" name="Object 13">
                          <a:extLst>
                            <a:ext uri="{FF2B5EF4-FFF2-40B4-BE49-F238E27FC236}">
                              <a16:creationId xmlns:a16="http://schemas.microsoft.com/office/drawing/2014/main" id="{80C0B6B3-80F0-B2E5-5389-D680FE5AB88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9" y="2274"/>
                          <a:ext cx="608" cy="5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4521" name="Object 14">
              <a:extLst>
                <a:ext uri="{FF2B5EF4-FFF2-40B4-BE49-F238E27FC236}">
                  <a16:creationId xmlns:a16="http://schemas.microsoft.com/office/drawing/2014/main" id="{04BAF674-3CBB-F4CF-B901-A594EC49E8C0}"/>
                </a:ext>
              </a:extLst>
            </p:cNvPr>
            <p:cNvGraphicFramePr>
              <a:graphicFrameLocks noChangeAspect="1"/>
            </p:cNvGraphicFramePr>
            <p:nvPr/>
          </p:nvGraphicFramePr>
          <p:xfrm>
            <a:off x="1552" y="2403"/>
            <a:ext cx="363" cy="256"/>
          </p:xfrm>
          <a:graphic>
            <a:graphicData uri="http://schemas.openxmlformats.org/presentationml/2006/ole">
              <mc:AlternateContent xmlns:mc="http://schemas.openxmlformats.org/markup-compatibility/2006">
                <mc:Choice xmlns:v="urn:schemas-microsoft-com:vml" Requires="v">
                  <p:oleObj name="Equation" r:id="rId12" imgW="317225" imgH="203024" progId="Equation.DSMT4">
                    <p:embed/>
                  </p:oleObj>
                </mc:Choice>
                <mc:Fallback>
                  <p:oleObj name="Equation" r:id="rId12" imgW="317225" imgH="203024" progId="Equation.DSMT4">
                    <p:embed/>
                    <p:pic>
                      <p:nvPicPr>
                        <p:cNvPr id="64521" name="Object 14">
                          <a:extLst>
                            <a:ext uri="{FF2B5EF4-FFF2-40B4-BE49-F238E27FC236}">
                              <a16:creationId xmlns:a16="http://schemas.microsoft.com/office/drawing/2014/main" id="{04BAF674-3CBB-F4CF-B901-A594EC49E8C0}"/>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552" y="2403"/>
                          <a:ext cx="363"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4522" name="Object 15">
              <a:extLst>
                <a:ext uri="{FF2B5EF4-FFF2-40B4-BE49-F238E27FC236}">
                  <a16:creationId xmlns:a16="http://schemas.microsoft.com/office/drawing/2014/main" id="{86ACCC68-E18E-056C-AC1D-133631CF404A}"/>
                </a:ext>
              </a:extLst>
            </p:cNvPr>
            <p:cNvGraphicFramePr>
              <a:graphicFrameLocks noChangeAspect="1"/>
            </p:cNvGraphicFramePr>
            <p:nvPr/>
          </p:nvGraphicFramePr>
          <p:xfrm>
            <a:off x="3131" y="2409"/>
            <a:ext cx="598" cy="256"/>
          </p:xfrm>
          <a:graphic>
            <a:graphicData uri="http://schemas.openxmlformats.org/presentationml/2006/ole">
              <mc:AlternateContent xmlns:mc="http://schemas.openxmlformats.org/markup-compatibility/2006">
                <mc:Choice xmlns:v="urn:schemas-microsoft-com:vml" Requires="v">
                  <p:oleObj name="Equation" r:id="rId14" imgW="520474" imgH="203112" progId="Equation.DSMT4">
                    <p:embed/>
                  </p:oleObj>
                </mc:Choice>
                <mc:Fallback>
                  <p:oleObj name="Equation" r:id="rId14" imgW="520474" imgH="203112" progId="Equation.DSMT4">
                    <p:embed/>
                    <p:pic>
                      <p:nvPicPr>
                        <p:cNvPr id="64522" name="Object 15">
                          <a:extLst>
                            <a:ext uri="{FF2B5EF4-FFF2-40B4-BE49-F238E27FC236}">
                              <a16:creationId xmlns:a16="http://schemas.microsoft.com/office/drawing/2014/main" id="{86ACCC68-E18E-056C-AC1D-133631CF404A}"/>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131" y="2409"/>
                          <a:ext cx="598"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32784" name="Rectangle 16">
            <a:extLst>
              <a:ext uri="{FF2B5EF4-FFF2-40B4-BE49-F238E27FC236}">
                <a16:creationId xmlns:a16="http://schemas.microsoft.com/office/drawing/2014/main" id="{5E0E3115-EEB5-B590-E82A-0F5D37A28BC7}"/>
              </a:ext>
            </a:extLst>
          </p:cNvPr>
          <p:cNvSpPr>
            <a:spLocks noChangeArrowheads="1"/>
          </p:cNvSpPr>
          <p:nvPr/>
        </p:nvSpPr>
        <p:spPr bwMode="auto">
          <a:xfrm>
            <a:off x="217488" y="1154113"/>
            <a:ext cx="1368425" cy="431800"/>
          </a:xfrm>
          <a:prstGeom prst="rect">
            <a:avLst/>
          </a:prstGeom>
          <a:noFill/>
          <a:ln w="38100" algn="ctr">
            <a:solidFill>
              <a:schemeClr val="accent2">
                <a:lumMod val="75000"/>
              </a:schemeClr>
            </a:solidFill>
            <a:miter lim="800000"/>
            <a:headEnd/>
            <a:tailEnd/>
          </a:ln>
        </p:spPr>
        <p:txBody>
          <a:bodyPr wrap="none" anchor="ctr"/>
          <a:lstStyle/>
          <a:p>
            <a:pPr algn="ctr" eaLnBrk="1" hangingPunct="1">
              <a:defRPr/>
            </a:pPr>
            <a:endParaRPr lang="zh-CN" altLang="zh-CN">
              <a:solidFill>
                <a:srgbClr val="000000"/>
              </a:solidFill>
              <a:latin typeface="Arial"/>
              <a:ea typeface="宋体"/>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2784"/>
                                        </p:tgtEl>
                                        <p:attrNameLst>
                                          <p:attrName>style.visibility</p:attrName>
                                        </p:attrNameLst>
                                      </p:cBhvr>
                                      <p:to>
                                        <p:strVal val="visible"/>
                                      </p:to>
                                    </p:set>
                                    <p:animEffect transition="in" filter="blinds(horizontal)">
                                      <p:cBhvr>
                                        <p:cTn id="7" dur="500"/>
                                        <p:tgtEl>
                                          <p:spTgt spid="3278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2775"/>
                                        </p:tgtEl>
                                        <p:attrNameLst>
                                          <p:attrName>style.visibility</p:attrName>
                                        </p:attrNameLst>
                                      </p:cBhvr>
                                      <p:to>
                                        <p:strVal val="visible"/>
                                      </p:to>
                                    </p:set>
                                    <p:animEffect transition="in" filter="blinds(horizontal)">
                                      <p:cBhvr>
                                        <p:cTn id="12" dur="500"/>
                                        <p:tgtEl>
                                          <p:spTgt spid="3277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blinds(horizontal)">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775" grpId="0"/>
      <p:bldP spid="32784"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a:extLst>
              <a:ext uri="{FF2B5EF4-FFF2-40B4-BE49-F238E27FC236}">
                <a16:creationId xmlns:a16="http://schemas.microsoft.com/office/drawing/2014/main" id="{ED111492-B96E-35BE-5180-F03F33A898F7}"/>
              </a:ext>
            </a:extLst>
          </p:cNvPr>
          <p:cNvSpPr>
            <a:spLocks noGrp="1" noChangeArrowheads="1"/>
          </p:cNvSpPr>
          <p:nvPr>
            <p:ph type="title"/>
          </p:nvPr>
        </p:nvSpPr>
        <p:spPr>
          <a:xfrm>
            <a:off x="2133600" y="468313"/>
            <a:ext cx="2438400" cy="457200"/>
          </a:xfrm>
        </p:spPr>
        <p:txBody>
          <a:bodyPr>
            <a:normAutofit fontScale="90000"/>
          </a:bodyPr>
          <a:lstStyle/>
          <a:p>
            <a:pPr algn="l" eaLnBrk="1" hangingPunct="1"/>
            <a:r>
              <a:rPr lang="zh-CN" altLang="en-US" sz="2800" b="1">
                <a:ea typeface="楷体_GB2312" pitchFamily="49" charset="-122"/>
              </a:rPr>
              <a:t>例</a:t>
            </a:r>
            <a:r>
              <a:rPr lang="en-US" altLang="zh-CN" sz="2800" b="1">
                <a:ea typeface="楷体_GB2312" pitchFamily="49" charset="-122"/>
              </a:rPr>
              <a:t>1.</a:t>
            </a:r>
            <a:r>
              <a:rPr lang="en-US" altLang="zh-CN" sz="2800">
                <a:ea typeface="楷体_GB2312" pitchFamily="49" charset="-122"/>
              </a:rPr>
              <a:t> </a:t>
            </a:r>
            <a:endParaRPr lang="en-US" altLang="zh-CN" sz="2800">
              <a:solidFill>
                <a:schemeClr val="tx1"/>
              </a:solidFill>
              <a:ea typeface="楷体_GB2312" pitchFamily="49" charset="-122"/>
            </a:endParaRPr>
          </a:p>
        </p:txBody>
      </p:sp>
      <p:graphicFrame>
        <p:nvGraphicFramePr>
          <p:cNvPr id="66563" name="Object 3">
            <a:extLst>
              <a:ext uri="{FF2B5EF4-FFF2-40B4-BE49-F238E27FC236}">
                <a16:creationId xmlns:a16="http://schemas.microsoft.com/office/drawing/2014/main" id="{2059FDE2-E15F-A937-96F1-468CA3ADF592}"/>
              </a:ext>
            </a:extLst>
          </p:cNvPr>
          <p:cNvGraphicFramePr>
            <a:graphicFrameLocks noChangeAspect="1"/>
          </p:cNvGraphicFramePr>
          <p:nvPr/>
        </p:nvGraphicFramePr>
        <p:xfrm>
          <a:off x="3048000" y="228600"/>
          <a:ext cx="2603500" cy="1028700"/>
        </p:xfrm>
        <a:graphic>
          <a:graphicData uri="http://schemas.openxmlformats.org/presentationml/2006/ole">
            <mc:AlternateContent xmlns:mc="http://schemas.openxmlformats.org/markup-compatibility/2006">
              <mc:Choice xmlns:v="urn:schemas-microsoft-com:vml" Requires="v">
                <p:oleObj name="Equation" r:id="rId2" imgW="47881800" imgH="18946800" progId="">
                  <p:embed/>
                </p:oleObj>
              </mc:Choice>
              <mc:Fallback>
                <p:oleObj name="Equation" r:id="rId2" imgW="47881800" imgH="18946800" progId="">
                  <p:embed/>
                  <p:pic>
                    <p:nvPicPr>
                      <p:cNvPr id="66563" name="Object 3">
                        <a:extLst>
                          <a:ext uri="{FF2B5EF4-FFF2-40B4-BE49-F238E27FC236}">
                            <a16:creationId xmlns:a16="http://schemas.microsoft.com/office/drawing/2014/main" id="{2059FDE2-E15F-A937-96F1-468CA3ADF592}"/>
                          </a:ext>
                        </a:extLst>
                      </p:cNvPr>
                      <p:cNvPicPr>
                        <a:picLocks noChangeAspect="1" noChangeArrowheads="1"/>
                      </p:cNvPicPr>
                      <p:nvPr/>
                    </p:nvPicPr>
                    <p:blipFill>
                      <a:blip r:embed="rId3">
                        <a:grayscl/>
                        <a:biLevel thresh="50000"/>
                        <a:extLst>
                          <a:ext uri="{28A0092B-C50C-407E-A947-70E740481C1C}">
                            <a14:useLocalDpi xmlns:a14="http://schemas.microsoft.com/office/drawing/2010/main" val="0"/>
                          </a:ext>
                        </a:extLst>
                      </a:blip>
                      <a:srcRect/>
                      <a:stretch>
                        <a:fillRect/>
                      </a:stretch>
                    </p:blipFill>
                    <p:spPr bwMode="auto">
                      <a:xfrm>
                        <a:off x="3048000" y="228600"/>
                        <a:ext cx="2603500" cy="1028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6564" name="Text Box 4">
            <a:extLst>
              <a:ext uri="{FF2B5EF4-FFF2-40B4-BE49-F238E27FC236}">
                <a16:creationId xmlns:a16="http://schemas.microsoft.com/office/drawing/2014/main" id="{439649E0-EAAB-8912-B2EC-5C0881ED160A}"/>
              </a:ext>
            </a:extLst>
          </p:cNvPr>
          <p:cNvSpPr txBox="1">
            <a:spLocks noChangeArrowheads="1"/>
          </p:cNvSpPr>
          <p:nvPr/>
        </p:nvSpPr>
        <p:spPr bwMode="auto">
          <a:xfrm>
            <a:off x="5562600" y="395288"/>
            <a:ext cx="17526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zh-CN" altLang="en-US" sz="2800">
                <a:solidFill>
                  <a:srgbClr val="000000"/>
                </a:solidFill>
                <a:latin typeface="Times New Roman" panose="02020603050405020304" pitchFamily="18" charset="0"/>
                <a:ea typeface="楷体_GB2312" pitchFamily="49" charset="-122"/>
              </a:rPr>
              <a:t>的和函数</a:t>
            </a:r>
          </a:p>
        </p:txBody>
      </p:sp>
      <p:sp>
        <p:nvSpPr>
          <p:cNvPr id="33797" name="Text Box 5">
            <a:extLst>
              <a:ext uri="{FF2B5EF4-FFF2-40B4-BE49-F238E27FC236}">
                <a16:creationId xmlns:a16="http://schemas.microsoft.com/office/drawing/2014/main" id="{905DF760-ED7F-7980-7ED5-2C462A2A6E85}"/>
              </a:ext>
            </a:extLst>
          </p:cNvPr>
          <p:cNvSpPr txBox="1">
            <a:spLocks noChangeArrowheads="1"/>
          </p:cNvSpPr>
          <p:nvPr/>
        </p:nvSpPr>
        <p:spPr bwMode="auto">
          <a:xfrm>
            <a:off x="2133600" y="1295400"/>
            <a:ext cx="5638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zh-CN" altLang="en-US" sz="2800" b="1">
                <a:solidFill>
                  <a:srgbClr val="000000"/>
                </a:solidFill>
                <a:latin typeface="Times New Roman" panose="02020603050405020304" pitchFamily="18" charset="0"/>
                <a:ea typeface="楷体_GB2312" pitchFamily="49" charset="-122"/>
              </a:rPr>
              <a:t>解</a:t>
            </a:r>
            <a:r>
              <a:rPr kumimoji="1" lang="en-US" altLang="zh-CN" sz="2800" b="1">
                <a:solidFill>
                  <a:srgbClr val="000000"/>
                </a:solidFill>
                <a:latin typeface="Times New Roman" panose="02020603050405020304" pitchFamily="18" charset="0"/>
                <a:ea typeface="楷体_GB2312" pitchFamily="49" charset="-122"/>
              </a:rPr>
              <a:t>:</a:t>
            </a:r>
            <a:r>
              <a:rPr kumimoji="1" lang="en-US" altLang="zh-CN" sz="2800">
                <a:solidFill>
                  <a:srgbClr val="000000"/>
                </a:solidFill>
                <a:latin typeface="Times New Roman" panose="02020603050405020304" pitchFamily="18" charset="0"/>
                <a:ea typeface="楷体_GB2312" pitchFamily="49" charset="-122"/>
              </a:rPr>
              <a:t> </a:t>
            </a:r>
            <a:r>
              <a:rPr kumimoji="1" lang="zh-CN" altLang="en-US" sz="2800">
                <a:solidFill>
                  <a:srgbClr val="000000"/>
                </a:solidFill>
                <a:latin typeface="Times New Roman" panose="02020603050405020304" pitchFamily="18" charset="0"/>
                <a:ea typeface="楷体_GB2312" pitchFamily="49" charset="-122"/>
              </a:rPr>
              <a:t>易求出幂级数的收敛半径为 </a:t>
            </a:r>
            <a:r>
              <a:rPr kumimoji="1" lang="en-US" altLang="zh-CN" sz="2800">
                <a:solidFill>
                  <a:srgbClr val="000000"/>
                </a:solidFill>
                <a:latin typeface="Times New Roman" panose="02020603050405020304" pitchFamily="18" charset="0"/>
                <a:ea typeface="楷体_GB2312" pitchFamily="49" charset="-122"/>
              </a:rPr>
              <a:t>1 ,</a:t>
            </a:r>
          </a:p>
        </p:txBody>
      </p:sp>
      <p:sp>
        <p:nvSpPr>
          <p:cNvPr id="33798" name="Text Box 6">
            <a:extLst>
              <a:ext uri="{FF2B5EF4-FFF2-40B4-BE49-F238E27FC236}">
                <a16:creationId xmlns:a16="http://schemas.microsoft.com/office/drawing/2014/main" id="{6124540A-8362-1660-4416-B7C34FEAB235}"/>
              </a:ext>
            </a:extLst>
          </p:cNvPr>
          <p:cNvSpPr txBox="1">
            <a:spLocks noChangeArrowheads="1"/>
          </p:cNvSpPr>
          <p:nvPr/>
        </p:nvSpPr>
        <p:spPr bwMode="auto">
          <a:xfrm>
            <a:off x="7543800" y="1295400"/>
            <a:ext cx="2895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en-US" altLang="zh-CN" sz="2800" i="1">
                <a:solidFill>
                  <a:srgbClr val="000000"/>
                </a:solidFill>
                <a:latin typeface="Times New Roman" panose="02020603050405020304" pitchFamily="18" charset="0"/>
                <a:ea typeface="楷体_GB2312" pitchFamily="49" charset="-122"/>
              </a:rPr>
              <a:t>x</a:t>
            </a:r>
            <a:r>
              <a:rPr kumimoji="1" lang="zh-CN" altLang="en-US" sz="2800">
                <a:solidFill>
                  <a:srgbClr val="000000"/>
                </a:solidFill>
                <a:latin typeface="Times New Roman" panose="02020603050405020304" pitchFamily="18" charset="0"/>
                <a:ea typeface="楷体_GB2312" pitchFamily="49" charset="-122"/>
              </a:rPr>
              <a:t>＝</a:t>
            </a:r>
            <a:r>
              <a:rPr kumimoji="1" lang="en-US" altLang="zh-CN" sz="2800">
                <a:solidFill>
                  <a:srgbClr val="000000"/>
                </a:solidFill>
                <a:latin typeface="Times New Roman" panose="02020603050405020304" pitchFamily="18" charset="0"/>
                <a:ea typeface="楷体_GB2312" pitchFamily="49" charset="-122"/>
              </a:rPr>
              <a:t>±1 </a:t>
            </a:r>
            <a:r>
              <a:rPr kumimoji="1" lang="zh-CN" altLang="en-US" sz="2800">
                <a:solidFill>
                  <a:srgbClr val="000000"/>
                </a:solidFill>
                <a:latin typeface="Times New Roman" panose="02020603050405020304" pitchFamily="18" charset="0"/>
                <a:ea typeface="楷体_GB2312" pitchFamily="49" charset="-122"/>
              </a:rPr>
              <a:t>时级数发</a:t>
            </a:r>
          </a:p>
        </p:txBody>
      </p:sp>
      <p:graphicFrame>
        <p:nvGraphicFramePr>
          <p:cNvPr id="33799" name="Object 7">
            <a:extLst>
              <a:ext uri="{FF2B5EF4-FFF2-40B4-BE49-F238E27FC236}">
                <a16:creationId xmlns:a16="http://schemas.microsoft.com/office/drawing/2014/main" id="{A025BCD9-EC2A-42EA-9D4C-284F5C4E3052}"/>
              </a:ext>
            </a:extLst>
          </p:cNvPr>
          <p:cNvGraphicFramePr>
            <a:graphicFrameLocks noChangeAspect="1"/>
          </p:cNvGraphicFramePr>
          <p:nvPr/>
        </p:nvGraphicFramePr>
        <p:xfrm>
          <a:off x="2571750" y="1917700"/>
          <a:ext cx="2819400" cy="444500"/>
        </p:xfrm>
        <a:graphic>
          <a:graphicData uri="http://schemas.openxmlformats.org/presentationml/2006/ole">
            <mc:AlternateContent xmlns:mc="http://schemas.openxmlformats.org/markup-compatibility/2006">
              <mc:Choice xmlns:v="urn:schemas-microsoft-com:vml" Requires="v">
                <p:oleObj name="Equation" r:id="rId4" imgW="51852960" imgH="8182800" progId="">
                  <p:embed/>
                </p:oleObj>
              </mc:Choice>
              <mc:Fallback>
                <p:oleObj name="Equation" r:id="rId4" imgW="51852960" imgH="8182800" progId="">
                  <p:embed/>
                  <p:pic>
                    <p:nvPicPr>
                      <p:cNvPr id="33799" name="Object 7">
                        <a:extLst>
                          <a:ext uri="{FF2B5EF4-FFF2-40B4-BE49-F238E27FC236}">
                            <a16:creationId xmlns:a16="http://schemas.microsoft.com/office/drawing/2014/main" id="{A025BCD9-EC2A-42EA-9D4C-284F5C4E3052}"/>
                          </a:ext>
                        </a:extLst>
                      </p:cNvPr>
                      <p:cNvPicPr>
                        <a:picLocks noChangeAspect="1" noChangeArrowheads="1"/>
                      </p:cNvPicPr>
                      <p:nvPr/>
                    </p:nvPicPr>
                    <p:blipFill>
                      <a:blip r:embed="rId5">
                        <a:grayscl/>
                        <a:biLevel thresh="50000"/>
                        <a:extLst>
                          <a:ext uri="{28A0092B-C50C-407E-A947-70E740481C1C}">
                            <a14:useLocalDpi xmlns:a14="http://schemas.microsoft.com/office/drawing/2010/main" val="0"/>
                          </a:ext>
                        </a:extLst>
                      </a:blip>
                      <a:srcRect/>
                      <a:stretch>
                        <a:fillRect/>
                      </a:stretch>
                    </p:blipFill>
                    <p:spPr bwMode="auto">
                      <a:xfrm>
                        <a:off x="2571750" y="1917700"/>
                        <a:ext cx="2819400"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3800" name="Object 8">
            <a:extLst>
              <a:ext uri="{FF2B5EF4-FFF2-40B4-BE49-F238E27FC236}">
                <a16:creationId xmlns:a16="http://schemas.microsoft.com/office/drawing/2014/main" id="{35793DE6-1C94-D524-7921-C4411A261B0D}"/>
              </a:ext>
            </a:extLst>
          </p:cNvPr>
          <p:cNvGraphicFramePr>
            <a:graphicFrameLocks noChangeAspect="1"/>
          </p:cNvGraphicFramePr>
          <p:nvPr/>
        </p:nvGraphicFramePr>
        <p:xfrm>
          <a:off x="3679825" y="2536825"/>
          <a:ext cx="2070100" cy="1016000"/>
        </p:xfrm>
        <a:graphic>
          <a:graphicData uri="http://schemas.openxmlformats.org/presentationml/2006/ole">
            <mc:AlternateContent xmlns:mc="http://schemas.openxmlformats.org/markup-compatibility/2006">
              <mc:Choice xmlns:v="urn:schemas-microsoft-com:vml" Requires="v">
                <p:oleObj name="Equation" r:id="rId6" imgW="38070360" imgH="18712800" progId="">
                  <p:embed/>
                </p:oleObj>
              </mc:Choice>
              <mc:Fallback>
                <p:oleObj name="Equation" r:id="rId6" imgW="38070360" imgH="18712800" progId="">
                  <p:embed/>
                  <p:pic>
                    <p:nvPicPr>
                      <p:cNvPr id="33800" name="Object 8">
                        <a:extLst>
                          <a:ext uri="{FF2B5EF4-FFF2-40B4-BE49-F238E27FC236}">
                            <a16:creationId xmlns:a16="http://schemas.microsoft.com/office/drawing/2014/main" id="{35793DE6-1C94-D524-7921-C4411A261B0D}"/>
                          </a:ext>
                        </a:extLst>
                      </p:cNvPr>
                      <p:cNvPicPr>
                        <a:picLocks noChangeAspect="1" noChangeArrowheads="1"/>
                      </p:cNvPicPr>
                      <p:nvPr/>
                    </p:nvPicPr>
                    <p:blipFill>
                      <a:blip r:embed="rId7">
                        <a:grayscl/>
                        <a:biLevel thresh="50000"/>
                        <a:extLst>
                          <a:ext uri="{28A0092B-C50C-407E-A947-70E740481C1C}">
                            <a14:useLocalDpi xmlns:a14="http://schemas.microsoft.com/office/drawing/2010/main" val="0"/>
                          </a:ext>
                        </a:extLst>
                      </a:blip>
                      <a:srcRect/>
                      <a:stretch>
                        <a:fillRect/>
                      </a:stretch>
                    </p:blipFill>
                    <p:spPr bwMode="auto">
                      <a:xfrm>
                        <a:off x="3679825" y="2536825"/>
                        <a:ext cx="2070100"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3801" name="Object 9">
            <a:extLst>
              <a:ext uri="{FF2B5EF4-FFF2-40B4-BE49-F238E27FC236}">
                <a16:creationId xmlns:a16="http://schemas.microsoft.com/office/drawing/2014/main" id="{A10B548E-532B-EBAE-23A8-BF30B7706D04}"/>
              </a:ext>
            </a:extLst>
          </p:cNvPr>
          <p:cNvGraphicFramePr>
            <a:graphicFrameLocks noChangeAspect="1"/>
          </p:cNvGraphicFramePr>
          <p:nvPr/>
        </p:nvGraphicFramePr>
        <p:xfrm>
          <a:off x="4365625" y="3835400"/>
          <a:ext cx="1701800" cy="1016000"/>
        </p:xfrm>
        <a:graphic>
          <a:graphicData uri="http://schemas.openxmlformats.org/presentationml/2006/ole">
            <mc:AlternateContent xmlns:mc="http://schemas.openxmlformats.org/markup-compatibility/2006">
              <mc:Choice xmlns:v="urn:schemas-microsoft-com:vml" Requires="v">
                <p:oleObj name="Equation" r:id="rId8" imgW="31295880" imgH="18712800" progId="">
                  <p:embed/>
                </p:oleObj>
              </mc:Choice>
              <mc:Fallback>
                <p:oleObj name="Equation" r:id="rId8" imgW="31295880" imgH="18712800" progId="">
                  <p:embed/>
                  <p:pic>
                    <p:nvPicPr>
                      <p:cNvPr id="33801" name="Object 9">
                        <a:extLst>
                          <a:ext uri="{FF2B5EF4-FFF2-40B4-BE49-F238E27FC236}">
                            <a16:creationId xmlns:a16="http://schemas.microsoft.com/office/drawing/2014/main" id="{A10B548E-532B-EBAE-23A8-BF30B7706D0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365625" y="3835400"/>
                        <a:ext cx="1701800"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3802" name="Object 10">
            <a:extLst>
              <a:ext uri="{FF2B5EF4-FFF2-40B4-BE49-F238E27FC236}">
                <a16:creationId xmlns:a16="http://schemas.microsoft.com/office/drawing/2014/main" id="{CCC54DBC-9C24-2DBF-3BA1-21343CADEDBA}"/>
              </a:ext>
            </a:extLst>
          </p:cNvPr>
          <p:cNvGraphicFramePr>
            <a:graphicFrameLocks noChangeAspect="1"/>
          </p:cNvGraphicFramePr>
          <p:nvPr/>
        </p:nvGraphicFramePr>
        <p:xfrm>
          <a:off x="4365625" y="4965700"/>
          <a:ext cx="1638300" cy="1066800"/>
        </p:xfrm>
        <a:graphic>
          <a:graphicData uri="http://schemas.openxmlformats.org/presentationml/2006/ole">
            <mc:AlternateContent xmlns:mc="http://schemas.openxmlformats.org/markup-compatibility/2006">
              <mc:Choice xmlns:v="urn:schemas-microsoft-com:vml" Requires="v">
                <p:oleObj name="Equation" r:id="rId10" imgW="30127680" imgH="19648800" progId="">
                  <p:embed/>
                </p:oleObj>
              </mc:Choice>
              <mc:Fallback>
                <p:oleObj name="Equation" r:id="rId10" imgW="30127680" imgH="19648800" progId="">
                  <p:embed/>
                  <p:pic>
                    <p:nvPicPr>
                      <p:cNvPr id="33802" name="Object 10">
                        <a:extLst>
                          <a:ext uri="{FF2B5EF4-FFF2-40B4-BE49-F238E27FC236}">
                            <a16:creationId xmlns:a16="http://schemas.microsoft.com/office/drawing/2014/main" id="{CCC54DBC-9C24-2DBF-3BA1-21343CADEDBA}"/>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365625" y="4965700"/>
                        <a:ext cx="16383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3803" name="Object 11">
            <a:extLst>
              <a:ext uri="{FF2B5EF4-FFF2-40B4-BE49-F238E27FC236}">
                <a16:creationId xmlns:a16="http://schemas.microsoft.com/office/drawing/2014/main" id="{3C1C5CD2-0015-6241-D066-18FACD008333}"/>
              </a:ext>
            </a:extLst>
          </p:cNvPr>
          <p:cNvGraphicFramePr>
            <a:graphicFrameLocks noChangeAspect="1"/>
          </p:cNvGraphicFramePr>
          <p:nvPr/>
        </p:nvGraphicFramePr>
        <p:xfrm>
          <a:off x="6096000" y="5143500"/>
          <a:ext cx="1422400" cy="952500"/>
        </p:xfrm>
        <a:graphic>
          <a:graphicData uri="http://schemas.openxmlformats.org/presentationml/2006/ole">
            <mc:AlternateContent xmlns:mc="http://schemas.openxmlformats.org/markup-compatibility/2006">
              <mc:Choice xmlns:v="urn:schemas-microsoft-com:vml" Requires="v">
                <p:oleObj name="Equation" r:id="rId12" imgW="26156520" imgH="17542800" progId="">
                  <p:embed/>
                </p:oleObj>
              </mc:Choice>
              <mc:Fallback>
                <p:oleObj name="Equation" r:id="rId12" imgW="26156520" imgH="17542800" progId="">
                  <p:embed/>
                  <p:pic>
                    <p:nvPicPr>
                      <p:cNvPr id="33803" name="Object 11">
                        <a:extLst>
                          <a:ext uri="{FF2B5EF4-FFF2-40B4-BE49-F238E27FC236}">
                            <a16:creationId xmlns:a16="http://schemas.microsoft.com/office/drawing/2014/main" id="{3C1C5CD2-0015-6241-D066-18FACD008333}"/>
                          </a:ext>
                        </a:extLst>
                      </p:cNvPr>
                      <p:cNvPicPr>
                        <a:picLocks noChangeAspect="1" noChangeArrowheads="1"/>
                      </p:cNvPicPr>
                      <p:nvPr/>
                    </p:nvPicPr>
                    <p:blipFill>
                      <a:blip r:embed="rId13">
                        <a:grayscl/>
                        <a:biLevel thresh="50000"/>
                        <a:extLst>
                          <a:ext uri="{28A0092B-C50C-407E-A947-70E740481C1C}">
                            <a14:useLocalDpi xmlns:a14="http://schemas.microsoft.com/office/drawing/2010/main" val="0"/>
                          </a:ext>
                        </a:extLst>
                      </a:blip>
                      <a:srcRect/>
                      <a:stretch>
                        <a:fillRect/>
                      </a:stretch>
                    </p:blipFill>
                    <p:spPr bwMode="auto">
                      <a:xfrm>
                        <a:off x="6096000" y="5143500"/>
                        <a:ext cx="1422400"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6572" name="Object 12">
            <a:extLst>
              <a:ext uri="{FF2B5EF4-FFF2-40B4-BE49-F238E27FC236}">
                <a16:creationId xmlns:a16="http://schemas.microsoft.com/office/drawing/2014/main" id="{24BFE8BF-F8F3-C2A8-160C-CC01B6BBC04D}"/>
              </a:ext>
            </a:extLst>
          </p:cNvPr>
          <p:cNvGraphicFramePr>
            <a:graphicFrameLocks noChangeAspect="1"/>
          </p:cNvGraphicFramePr>
          <p:nvPr/>
        </p:nvGraphicFramePr>
        <p:xfrm>
          <a:off x="7162800" y="508000"/>
          <a:ext cx="838200" cy="406400"/>
        </p:xfrm>
        <a:graphic>
          <a:graphicData uri="http://schemas.openxmlformats.org/presentationml/2006/ole">
            <mc:AlternateContent xmlns:mc="http://schemas.openxmlformats.org/markup-compatibility/2006">
              <mc:Choice xmlns:v="urn:schemas-microsoft-com:vml" Requires="v">
                <p:oleObj name="Equation" r:id="rId14" imgW="15410520" imgH="7480800" progId="">
                  <p:embed/>
                </p:oleObj>
              </mc:Choice>
              <mc:Fallback>
                <p:oleObj name="Equation" r:id="rId14" imgW="15410520" imgH="7480800" progId="">
                  <p:embed/>
                  <p:pic>
                    <p:nvPicPr>
                      <p:cNvPr id="66572" name="Object 12">
                        <a:extLst>
                          <a:ext uri="{FF2B5EF4-FFF2-40B4-BE49-F238E27FC236}">
                            <a16:creationId xmlns:a16="http://schemas.microsoft.com/office/drawing/2014/main" id="{24BFE8BF-F8F3-C2A8-160C-CC01B6BBC04D}"/>
                          </a:ext>
                        </a:extLst>
                      </p:cNvPr>
                      <p:cNvPicPr>
                        <a:picLocks noChangeAspect="1" noChangeArrowheads="1"/>
                      </p:cNvPicPr>
                      <p:nvPr/>
                    </p:nvPicPr>
                    <p:blipFill>
                      <a:blip r:embed="rId15">
                        <a:grayscl/>
                        <a:biLevel thresh="50000"/>
                        <a:extLst>
                          <a:ext uri="{28A0092B-C50C-407E-A947-70E740481C1C}">
                            <a14:useLocalDpi xmlns:a14="http://schemas.microsoft.com/office/drawing/2010/main" val="0"/>
                          </a:ext>
                        </a:extLst>
                      </a:blip>
                      <a:srcRect/>
                      <a:stretch>
                        <a:fillRect/>
                      </a:stretch>
                    </p:blipFill>
                    <p:spPr bwMode="auto">
                      <a:xfrm>
                        <a:off x="7162800" y="508000"/>
                        <a:ext cx="838200"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3805" name="Object 13">
            <a:extLst>
              <a:ext uri="{FF2B5EF4-FFF2-40B4-BE49-F238E27FC236}">
                <a16:creationId xmlns:a16="http://schemas.microsoft.com/office/drawing/2014/main" id="{B4E05AB4-4C7B-3BAA-485C-FDA9CA8885FF}"/>
              </a:ext>
            </a:extLst>
          </p:cNvPr>
          <p:cNvGraphicFramePr>
            <a:graphicFrameLocks noChangeAspect="1"/>
          </p:cNvGraphicFramePr>
          <p:nvPr/>
        </p:nvGraphicFramePr>
        <p:xfrm>
          <a:off x="5813425" y="2546350"/>
          <a:ext cx="1765300" cy="1016000"/>
        </p:xfrm>
        <a:graphic>
          <a:graphicData uri="http://schemas.openxmlformats.org/presentationml/2006/ole">
            <mc:AlternateContent xmlns:mc="http://schemas.openxmlformats.org/markup-compatibility/2006">
              <mc:Choice xmlns:v="urn:schemas-microsoft-com:vml" Requires="v">
                <p:oleObj name="Equation" r:id="rId16" imgW="32463720" imgH="18712800" progId="">
                  <p:embed/>
                </p:oleObj>
              </mc:Choice>
              <mc:Fallback>
                <p:oleObj name="Equation" r:id="rId16" imgW="32463720" imgH="18712800" progId="">
                  <p:embed/>
                  <p:pic>
                    <p:nvPicPr>
                      <p:cNvPr id="33805" name="Object 13">
                        <a:extLst>
                          <a:ext uri="{FF2B5EF4-FFF2-40B4-BE49-F238E27FC236}">
                            <a16:creationId xmlns:a16="http://schemas.microsoft.com/office/drawing/2014/main" id="{B4E05AB4-4C7B-3BAA-485C-FDA9CA8885FF}"/>
                          </a:ext>
                        </a:extLst>
                      </p:cNvPr>
                      <p:cNvPicPr>
                        <a:picLocks noChangeAspect="1" noChangeArrowheads="1"/>
                      </p:cNvPicPr>
                      <p:nvPr/>
                    </p:nvPicPr>
                    <p:blipFill>
                      <a:blip r:embed="rId17">
                        <a:grayscl/>
                        <a:biLevel thresh="50000"/>
                        <a:extLst>
                          <a:ext uri="{28A0092B-C50C-407E-A947-70E740481C1C}">
                            <a14:useLocalDpi xmlns:a14="http://schemas.microsoft.com/office/drawing/2010/main" val="0"/>
                          </a:ext>
                        </a:extLst>
                      </a:blip>
                      <a:srcRect/>
                      <a:stretch>
                        <a:fillRect/>
                      </a:stretch>
                    </p:blipFill>
                    <p:spPr bwMode="auto">
                      <a:xfrm>
                        <a:off x="5813425" y="2546350"/>
                        <a:ext cx="1765300"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3806" name="Object 14">
            <a:extLst>
              <a:ext uri="{FF2B5EF4-FFF2-40B4-BE49-F238E27FC236}">
                <a16:creationId xmlns:a16="http://schemas.microsoft.com/office/drawing/2014/main" id="{5A28CAC2-3872-EFE7-0892-D7304197A1A5}"/>
              </a:ext>
            </a:extLst>
          </p:cNvPr>
          <p:cNvGraphicFramePr>
            <a:graphicFrameLocks noChangeAspect="1"/>
          </p:cNvGraphicFramePr>
          <p:nvPr/>
        </p:nvGraphicFramePr>
        <p:xfrm>
          <a:off x="6184900" y="3841750"/>
          <a:ext cx="1739900" cy="1016000"/>
        </p:xfrm>
        <a:graphic>
          <a:graphicData uri="http://schemas.openxmlformats.org/presentationml/2006/ole">
            <mc:AlternateContent xmlns:mc="http://schemas.openxmlformats.org/markup-compatibility/2006">
              <mc:Choice xmlns:v="urn:schemas-microsoft-com:vml" Requires="v">
                <p:oleObj name="Equation" r:id="rId18" imgW="31996440" imgH="18712800" progId="">
                  <p:embed/>
                </p:oleObj>
              </mc:Choice>
              <mc:Fallback>
                <p:oleObj name="Equation" r:id="rId18" imgW="31996440" imgH="18712800" progId="">
                  <p:embed/>
                  <p:pic>
                    <p:nvPicPr>
                      <p:cNvPr id="33806" name="Object 14">
                        <a:extLst>
                          <a:ext uri="{FF2B5EF4-FFF2-40B4-BE49-F238E27FC236}">
                            <a16:creationId xmlns:a16="http://schemas.microsoft.com/office/drawing/2014/main" id="{5A28CAC2-3872-EFE7-0892-D7304197A1A5}"/>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6184900" y="3841750"/>
                        <a:ext cx="1739900"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3807" name="Text Box 15">
            <a:extLst>
              <a:ext uri="{FF2B5EF4-FFF2-40B4-BE49-F238E27FC236}">
                <a16:creationId xmlns:a16="http://schemas.microsoft.com/office/drawing/2014/main" id="{AC2291E4-A3B1-2BE8-92FB-81C04C9BFF77}"/>
              </a:ext>
            </a:extLst>
          </p:cNvPr>
          <p:cNvSpPr txBox="1">
            <a:spLocks noChangeArrowheads="1"/>
          </p:cNvSpPr>
          <p:nvPr/>
        </p:nvSpPr>
        <p:spPr bwMode="auto">
          <a:xfrm>
            <a:off x="1828800" y="1895475"/>
            <a:ext cx="6286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zh-CN" altLang="en-US" sz="2800">
                <a:solidFill>
                  <a:srgbClr val="000000"/>
                </a:solidFill>
                <a:latin typeface="Times New Roman" panose="02020603050405020304" pitchFamily="18" charset="0"/>
                <a:ea typeface="楷体_GB2312" pitchFamily="49" charset="-122"/>
              </a:rPr>
              <a:t>散</a:t>
            </a:r>
            <a:r>
              <a:rPr kumimoji="1" lang="en-US" altLang="zh-CN" sz="2800">
                <a:solidFill>
                  <a:srgbClr val="000000"/>
                </a:solidFill>
                <a:latin typeface="Times New Roman" panose="02020603050405020304" pitchFamily="18" charset="0"/>
                <a:ea typeface="楷体_GB2312" pitchFamily="49" charset="-122"/>
              </a:rPr>
              <a:t>,</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3797"/>
                                        </p:tgtEl>
                                        <p:attrNameLst>
                                          <p:attrName>style.visibility</p:attrName>
                                        </p:attrNameLst>
                                      </p:cBhvr>
                                      <p:to>
                                        <p:strVal val="visible"/>
                                      </p:to>
                                    </p:set>
                                    <p:animEffect transition="in" filter="wipe(left)">
                                      <p:cBhvr>
                                        <p:cTn id="7" dur="500"/>
                                        <p:tgtEl>
                                          <p:spTgt spid="3379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3798"/>
                                        </p:tgtEl>
                                        <p:attrNameLst>
                                          <p:attrName>style.visibility</p:attrName>
                                        </p:attrNameLst>
                                      </p:cBhvr>
                                      <p:to>
                                        <p:strVal val="visible"/>
                                      </p:to>
                                    </p:set>
                                    <p:animEffect transition="in" filter="wipe(left)">
                                      <p:cBhvr>
                                        <p:cTn id="12" dur="500"/>
                                        <p:tgtEl>
                                          <p:spTgt spid="33798"/>
                                        </p:tgtEl>
                                      </p:cBhvr>
                                    </p:animEffect>
                                  </p:childTnLst>
                                </p:cTn>
                              </p:par>
                            </p:childTnLst>
                          </p:cTn>
                        </p:par>
                        <p:par>
                          <p:cTn id="13" fill="hold" nodeType="afterGroup">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33807">
                                            <p:txEl>
                                              <p:pRg st="0" end="0"/>
                                            </p:txEl>
                                          </p:spTgt>
                                        </p:tgtEl>
                                        <p:attrNameLst>
                                          <p:attrName>style.visibility</p:attrName>
                                        </p:attrNameLst>
                                      </p:cBhvr>
                                      <p:to>
                                        <p:strVal val="visible"/>
                                      </p:to>
                                    </p:set>
                                    <p:animEffect transition="in" filter="wipe(left)">
                                      <p:cBhvr>
                                        <p:cTn id="16" dur="500"/>
                                        <p:tgtEl>
                                          <p:spTgt spid="33807">
                                            <p:txEl>
                                              <p:pRg st="0" end="0"/>
                                            </p:txEl>
                                          </p:spTgt>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8" fill="hold" nodeType="clickEffect">
                                  <p:stCondLst>
                                    <p:cond delay="0"/>
                                  </p:stCondLst>
                                  <p:childTnLst>
                                    <p:set>
                                      <p:cBhvr>
                                        <p:cTn id="20" dur="1" fill="hold">
                                          <p:stCondLst>
                                            <p:cond delay="0"/>
                                          </p:stCondLst>
                                        </p:cTn>
                                        <p:tgtEl>
                                          <p:spTgt spid="33799"/>
                                        </p:tgtEl>
                                        <p:attrNameLst>
                                          <p:attrName>style.visibility</p:attrName>
                                        </p:attrNameLst>
                                      </p:cBhvr>
                                      <p:to>
                                        <p:strVal val="visible"/>
                                      </p:to>
                                    </p:set>
                                    <p:animEffect transition="in" filter="wipe(left)">
                                      <p:cBhvr>
                                        <p:cTn id="21" dur="500"/>
                                        <p:tgtEl>
                                          <p:spTgt spid="33799"/>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22" presetClass="entr" presetSubtype="8" fill="hold" nodeType="clickEffect">
                                  <p:stCondLst>
                                    <p:cond delay="0"/>
                                  </p:stCondLst>
                                  <p:childTnLst>
                                    <p:set>
                                      <p:cBhvr>
                                        <p:cTn id="25" dur="1" fill="hold">
                                          <p:stCondLst>
                                            <p:cond delay="0"/>
                                          </p:stCondLst>
                                        </p:cTn>
                                        <p:tgtEl>
                                          <p:spTgt spid="33800"/>
                                        </p:tgtEl>
                                        <p:attrNameLst>
                                          <p:attrName>style.visibility</p:attrName>
                                        </p:attrNameLst>
                                      </p:cBhvr>
                                      <p:to>
                                        <p:strVal val="visible"/>
                                      </p:to>
                                    </p:set>
                                    <p:animEffect transition="in" filter="wipe(left)">
                                      <p:cBhvr>
                                        <p:cTn id="26" dur="500"/>
                                        <p:tgtEl>
                                          <p:spTgt spid="33800"/>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22" presetClass="entr" presetSubtype="8" fill="hold" nodeType="clickEffect">
                                  <p:stCondLst>
                                    <p:cond delay="0"/>
                                  </p:stCondLst>
                                  <p:childTnLst>
                                    <p:set>
                                      <p:cBhvr>
                                        <p:cTn id="30" dur="1" fill="hold">
                                          <p:stCondLst>
                                            <p:cond delay="0"/>
                                          </p:stCondLst>
                                        </p:cTn>
                                        <p:tgtEl>
                                          <p:spTgt spid="33805"/>
                                        </p:tgtEl>
                                        <p:attrNameLst>
                                          <p:attrName>style.visibility</p:attrName>
                                        </p:attrNameLst>
                                      </p:cBhvr>
                                      <p:to>
                                        <p:strVal val="visible"/>
                                      </p:to>
                                    </p:set>
                                    <p:animEffect transition="in" filter="wipe(left)">
                                      <p:cBhvr>
                                        <p:cTn id="31" dur="500"/>
                                        <p:tgtEl>
                                          <p:spTgt spid="33805"/>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22" presetClass="entr" presetSubtype="8" fill="hold" nodeType="clickEffect">
                                  <p:stCondLst>
                                    <p:cond delay="0"/>
                                  </p:stCondLst>
                                  <p:childTnLst>
                                    <p:set>
                                      <p:cBhvr>
                                        <p:cTn id="35" dur="1" fill="hold">
                                          <p:stCondLst>
                                            <p:cond delay="0"/>
                                          </p:stCondLst>
                                        </p:cTn>
                                        <p:tgtEl>
                                          <p:spTgt spid="33801"/>
                                        </p:tgtEl>
                                        <p:attrNameLst>
                                          <p:attrName>style.visibility</p:attrName>
                                        </p:attrNameLst>
                                      </p:cBhvr>
                                      <p:to>
                                        <p:strVal val="visible"/>
                                      </p:to>
                                    </p:set>
                                    <p:animEffect transition="in" filter="wipe(left)">
                                      <p:cBhvr>
                                        <p:cTn id="36" dur="500"/>
                                        <p:tgtEl>
                                          <p:spTgt spid="33801"/>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22" presetClass="entr" presetSubtype="8" fill="hold" nodeType="clickEffect">
                                  <p:stCondLst>
                                    <p:cond delay="0"/>
                                  </p:stCondLst>
                                  <p:childTnLst>
                                    <p:set>
                                      <p:cBhvr>
                                        <p:cTn id="40" dur="1" fill="hold">
                                          <p:stCondLst>
                                            <p:cond delay="0"/>
                                          </p:stCondLst>
                                        </p:cTn>
                                        <p:tgtEl>
                                          <p:spTgt spid="33806"/>
                                        </p:tgtEl>
                                        <p:attrNameLst>
                                          <p:attrName>style.visibility</p:attrName>
                                        </p:attrNameLst>
                                      </p:cBhvr>
                                      <p:to>
                                        <p:strVal val="visible"/>
                                      </p:to>
                                    </p:set>
                                    <p:animEffect transition="in" filter="wipe(left)">
                                      <p:cBhvr>
                                        <p:cTn id="41" dur="500"/>
                                        <p:tgtEl>
                                          <p:spTgt spid="33806"/>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22" presetClass="entr" presetSubtype="8" fill="hold" nodeType="clickEffect">
                                  <p:stCondLst>
                                    <p:cond delay="0"/>
                                  </p:stCondLst>
                                  <p:childTnLst>
                                    <p:set>
                                      <p:cBhvr>
                                        <p:cTn id="45" dur="1" fill="hold">
                                          <p:stCondLst>
                                            <p:cond delay="0"/>
                                          </p:stCondLst>
                                        </p:cTn>
                                        <p:tgtEl>
                                          <p:spTgt spid="33802"/>
                                        </p:tgtEl>
                                        <p:attrNameLst>
                                          <p:attrName>style.visibility</p:attrName>
                                        </p:attrNameLst>
                                      </p:cBhvr>
                                      <p:to>
                                        <p:strVal val="visible"/>
                                      </p:to>
                                    </p:set>
                                    <p:animEffect transition="in" filter="wipe(left)">
                                      <p:cBhvr>
                                        <p:cTn id="46" dur="500"/>
                                        <p:tgtEl>
                                          <p:spTgt spid="33802"/>
                                        </p:tgtEl>
                                      </p:cBhvr>
                                    </p:animEffect>
                                  </p:childTnLst>
                                </p:cTn>
                              </p:par>
                            </p:childTnLst>
                          </p:cTn>
                        </p:par>
                      </p:childTnLst>
                    </p:cTn>
                  </p:par>
                  <p:par>
                    <p:cTn id="47" fill="hold" nodeType="clickPar">
                      <p:stCondLst>
                        <p:cond delay="indefinite"/>
                      </p:stCondLst>
                      <p:childTnLst>
                        <p:par>
                          <p:cTn id="48" fill="hold" nodeType="withGroup">
                            <p:stCondLst>
                              <p:cond delay="0"/>
                            </p:stCondLst>
                            <p:childTnLst>
                              <p:par>
                                <p:cTn id="49" presetID="22" presetClass="entr" presetSubtype="8" fill="hold" nodeType="clickEffect">
                                  <p:stCondLst>
                                    <p:cond delay="0"/>
                                  </p:stCondLst>
                                  <p:childTnLst>
                                    <p:set>
                                      <p:cBhvr>
                                        <p:cTn id="50" dur="1" fill="hold">
                                          <p:stCondLst>
                                            <p:cond delay="0"/>
                                          </p:stCondLst>
                                        </p:cTn>
                                        <p:tgtEl>
                                          <p:spTgt spid="33803"/>
                                        </p:tgtEl>
                                        <p:attrNameLst>
                                          <p:attrName>style.visibility</p:attrName>
                                        </p:attrNameLst>
                                      </p:cBhvr>
                                      <p:to>
                                        <p:strVal val="visible"/>
                                      </p:to>
                                    </p:set>
                                    <p:animEffect transition="in" filter="wipe(left)">
                                      <p:cBhvr>
                                        <p:cTn id="51" dur="500"/>
                                        <p:tgtEl>
                                          <p:spTgt spid="338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797" grpId="0" autoUpdateAnimBg="0"/>
      <p:bldP spid="33798" grpId="0" autoUpdateAnimBg="0"/>
      <p:bldP spid="33807" grpId="0" build="p" autoUpdateAnimBg="0" advAuto="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DC8D91B1-9F67-269D-728B-580102F8A2A2}"/>
              </a:ext>
            </a:extLst>
          </p:cNvPr>
          <p:cNvSpPr>
            <a:spLocks noGrp="1" noChangeArrowheads="1"/>
          </p:cNvSpPr>
          <p:nvPr>
            <p:ph type="title"/>
          </p:nvPr>
        </p:nvSpPr>
        <p:spPr>
          <a:xfrm>
            <a:off x="1981200" y="533400"/>
            <a:ext cx="2286000" cy="457200"/>
          </a:xfrm>
        </p:spPr>
        <p:txBody>
          <a:bodyPr>
            <a:normAutofit fontScale="90000"/>
          </a:bodyPr>
          <a:lstStyle/>
          <a:p>
            <a:pPr eaLnBrk="1" hangingPunct="1"/>
            <a:r>
              <a:rPr lang="zh-CN" altLang="en-US" sz="2800" b="1">
                <a:ea typeface="楷体_GB2312" pitchFamily="49" charset="-122"/>
              </a:rPr>
              <a:t>例</a:t>
            </a:r>
            <a:r>
              <a:rPr lang="en-US" altLang="zh-CN" sz="2800" b="1">
                <a:ea typeface="楷体_GB2312" pitchFamily="49" charset="-122"/>
              </a:rPr>
              <a:t>2.</a:t>
            </a:r>
            <a:r>
              <a:rPr lang="en-US" altLang="zh-CN" sz="2800">
                <a:ea typeface="楷体_GB2312" pitchFamily="49" charset="-122"/>
              </a:rPr>
              <a:t> </a:t>
            </a:r>
            <a:r>
              <a:rPr lang="zh-CN" altLang="en-US" sz="2800">
                <a:solidFill>
                  <a:schemeClr val="tx1"/>
                </a:solidFill>
                <a:ea typeface="楷体_GB2312" pitchFamily="49" charset="-122"/>
              </a:rPr>
              <a:t>求级数</a:t>
            </a:r>
          </a:p>
        </p:txBody>
      </p:sp>
      <p:graphicFrame>
        <p:nvGraphicFramePr>
          <p:cNvPr id="68611" name="Object 3">
            <a:extLst>
              <a:ext uri="{FF2B5EF4-FFF2-40B4-BE49-F238E27FC236}">
                <a16:creationId xmlns:a16="http://schemas.microsoft.com/office/drawing/2014/main" id="{3471B4F4-2CD4-BCB7-AD22-9D6310C31CE1}"/>
              </a:ext>
            </a:extLst>
          </p:cNvPr>
          <p:cNvGraphicFramePr>
            <a:graphicFrameLocks noChangeAspect="1"/>
          </p:cNvGraphicFramePr>
          <p:nvPr/>
        </p:nvGraphicFramePr>
        <p:xfrm>
          <a:off x="4114800" y="254000"/>
          <a:ext cx="1143000" cy="1041400"/>
        </p:xfrm>
        <a:graphic>
          <a:graphicData uri="http://schemas.openxmlformats.org/presentationml/2006/ole">
            <mc:AlternateContent xmlns:mc="http://schemas.openxmlformats.org/markup-compatibility/2006">
              <mc:Choice xmlns:v="urn:schemas-microsoft-com:vml" Requires="v">
                <p:oleObj name="Equation" r:id="rId2" imgW="21017160" imgH="19180800" progId="">
                  <p:embed/>
                </p:oleObj>
              </mc:Choice>
              <mc:Fallback>
                <p:oleObj name="Equation" r:id="rId2" imgW="21017160" imgH="19180800" progId="">
                  <p:embed/>
                  <p:pic>
                    <p:nvPicPr>
                      <p:cNvPr id="68611" name="Object 3">
                        <a:extLst>
                          <a:ext uri="{FF2B5EF4-FFF2-40B4-BE49-F238E27FC236}">
                            <a16:creationId xmlns:a16="http://schemas.microsoft.com/office/drawing/2014/main" id="{3471B4F4-2CD4-BCB7-AD22-9D6310C31CE1}"/>
                          </a:ext>
                        </a:extLst>
                      </p:cNvPr>
                      <p:cNvPicPr>
                        <a:picLocks noChangeAspect="1" noChangeArrowheads="1"/>
                      </p:cNvPicPr>
                      <p:nvPr/>
                    </p:nvPicPr>
                    <p:blipFill>
                      <a:blip r:embed="rId3">
                        <a:grayscl/>
                        <a:biLevel thresh="50000"/>
                        <a:extLst>
                          <a:ext uri="{28A0092B-C50C-407E-A947-70E740481C1C}">
                            <a14:useLocalDpi xmlns:a14="http://schemas.microsoft.com/office/drawing/2010/main" val="0"/>
                          </a:ext>
                        </a:extLst>
                      </a:blip>
                      <a:srcRect/>
                      <a:stretch>
                        <a:fillRect/>
                      </a:stretch>
                    </p:blipFill>
                    <p:spPr bwMode="auto">
                      <a:xfrm>
                        <a:off x="4114800" y="254000"/>
                        <a:ext cx="1143000" cy="104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8612" name="Text Box 4">
            <a:extLst>
              <a:ext uri="{FF2B5EF4-FFF2-40B4-BE49-F238E27FC236}">
                <a16:creationId xmlns:a16="http://schemas.microsoft.com/office/drawing/2014/main" id="{F81B491B-15E8-F2B4-A8E0-5C572221DE75}"/>
              </a:ext>
            </a:extLst>
          </p:cNvPr>
          <p:cNvSpPr txBox="1">
            <a:spLocks noChangeArrowheads="1"/>
          </p:cNvSpPr>
          <p:nvPr/>
        </p:nvSpPr>
        <p:spPr bwMode="auto">
          <a:xfrm>
            <a:off x="5257800" y="457200"/>
            <a:ext cx="19050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zh-CN" altLang="en-US" sz="2800">
                <a:solidFill>
                  <a:srgbClr val="000000"/>
                </a:solidFill>
                <a:latin typeface="Times New Roman" panose="02020603050405020304" pitchFamily="18" charset="0"/>
                <a:ea typeface="楷体_GB2312" pitchFamily="49" charset="-122"/>
              </a:rPr>
              <a:t>的和函数</a:t>
            </a:r>
          </a:p>
        </p:txBody>
      </p:sp>
      <p:graphicFrame>
        <p:nvGraphicFramePr>
          <p:cNvPr id="68613" name="Object 5">
            <a:extLst>
              <a:ext uri="{FF2B5EF4-FFF2-40B4-BE49-F238E27FC236}">
                <a16:creationId xmlns:a16="http://schemas.microsoft.com/office/drawing/2014/main" id="{ACCEEDC2-C5AD-5B91-BC12-83C5138155E7}"/>
              </a:ext>
            </a:extLst>
          </p:cNvPr>
          <p:cNvGraphicFramePr>
            <a:graphicFrameLocks noChangeAspect="1"/>
          </p:cNvGraphicFramePr>
          <p:nvPr/>
        </p:nvGraphicFramePr>
        <p:xfrm>
          <a:off x="6934200" y="533400"/>
          <a:ext cx="838200" cy="406400"/>
        </p:xfrm>
        <a:graphic>
          <a:graphicData uri="http://schemas.openxmlformats.org/presentationml/2006/ole">
            <mc:AlternateContent xmlns:mc="http://schemas.openxmlformats.org/markup-compatibility/2006">
              <mc:Choice xmlns:v="urn:schemas-microsoft-com:vml" Requires="v">
                <p:oleObj name="Equation" r:id="rId4" imgW="795600" imgH="380160" progId="">
                  <p:embed/>
                </p:oleObj>
              </mc:Choice>
              <mc:Fallback>
                <p:oleObj name="Equation" r:id="rId4" imgW="795600" imgH="380160" progId="">
                  <p:embed/>
                  <p:pic>
                    <p:nvPicPr>
                      <p:cNvPr id="68613" name="Object 5">
                        <a:extLst>
                          <a:ext uri="{FF2B5EF4-FFF2-40B4-BE49-F238E27FC236}">
                            <a16:creationId xmlns:a16="http://schemas.microsoft.com/office/drawing/2014/main" id="{ACCEEDC2-C5AD-5B91-BC12-83C5138155E7}"/>
                          </a:ext>
                        </a:extLst>
                      </p:cNvPr>
                      <p:cNvPicPr>
                        <a:picLocks noChangeAspect="1" noChangeArrowheads="1"/>
                      </p:cNvPicPr>
                      <p:nvPr/>
                    </p:nvPicPr>
                    <p:blipFill>
                      <a:blip r:embed="rId5">
                        <a:grayscl/>
                        <a:biLevel thresh="50000"/>
                        <a:extLst>
                          <a:ext uri="{28A0092B-C50C-407E-A947-70E740481C1C}">
                            <a14:useLocalDpi xmlns:a14="http://schemas.microsoft.com/office/drawing/2010/main" val="0"/>
                          </a:ext>
                        </a:extLst>
                      </a:blip>
                      <a:srcRect/>
                      <a:stretch>
                        <a:fillRect/>
                      </a:stretch>
                    </p:blipFill>
                    <p:spPr bwMode="auto">
                      <a:xfrm>
                        <a:off x="6934200" y="533400"/>
                        <a:ext cx="838200"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4822" name="Text Box 6">
            <a:extLst>
              <a:ext uri="{FF2B5EF4-FFF2-40B4-BE49-F238E27FC236}">
                <a16:creationId xmlns:a16="http://schemas.microsoft.com/office/drawing/2014/main" id="{F293204B-312E-1BCF-3291-E49B2A94473A}"/>
              </a:ext>
            </a:extLst>
          </p:cNvPr>
          <p:cNvSpPr txBox="1">
            <a:spLocks noChangeArrowheads="1"/>
          </p:cNvSpPr>
          <p:nvPr/>
        </p:nvSpPr>
        <p:spPr bwMode="auto">
          <a:xfrm>
            <a:off x="2133600" y="1401763"/>
            <a:ext cx="64770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zh-CN" altLang="en-US" sz="2800" b="1">
                <a:solidFill>
                  <a:srgbClr val="000000"/>
                </a:solidFill>
                <a:latin typeface="Times New Roman" panose="02020603050405020304" pitchFamily="18" charset="0"/>
                <a:ea typeface="楷体_GB2312" pitchFamily="49" charset="-122"/>
              </a:rPr>
              <a:t>解</a:t>
            </a:r>
            <a:r>
              <a:rPr kumimoji="1" lang="en-US" altLang="zh-CN" sz="2800" b="1">
                <a:solidFill>
                  <a:srgbClr val="000000"/>
                </a:solidFill>
                <a:latin typeface="Times New Roman" panose="02020603050405020304" pitchFamily="18" charset="0"/>
                <a:ea typeface="楷体_GB2312" pitchFamily="49" charset="-122"/>
              </a:rPr>
              <a:t>:</a:t>
            </a:r>
            <a:r>
              <a:rPr kumimoji="1" lang="en-US" altLang="zh-CN" sz="2800">
                <a:solidFill>
                  <a:srgbClr val="000000"/>
                </a:solidFill>
                <a:latin typeface="Times New Roman" panose="02020603050405020304" pitchFamily="18" charset="0"/>
                <a:ea typeface="楷体_GB2312" pitchFamily="49" charset="-122"/>
              </a:rPr>
              <a:t> </a:t>
            </a:r>
            <a:r>
              <a:rPr kumimoji="1" lang="zh-CN" altLang="en-US" sz="2800">
                <a:solidFill>
                  <a:srgbClr val="000000"/>
                </a:solidFill>
                <a:latin typeface="Times New Roman" panose="02020603050405020304" pitchFamily="18" charset="0"/>
                <a:ea typeface="楷体_GB2312" pitchFamily="49" charset="-122"/>
              </a:rPr>
              <a:t>易求出幂级数的收敛半径为 </a:t>
            </a:r>
            <a:r>
              <a:rPr kumimoji="1" lang="en-US" altLang="zh-CN" sz="2800">
                <a:solidFill>
                  <a:srgbClr val="000000"/>
                </a:solidFill>
                <a:latin typeface="Times New Roman" panose="02020603050405020304" pitchFamily="18" charset="0"/>
                <a:ea typeface="楷体_GB2312" pitchFamily="49" charset="-122"/>
              </a:rPr>
              <a:t>1 , </a:t>
            </a:r>
          </a:p>
        </p:txBody>
      </p:sp>
      <p:graphicFrame>
        <p:nvGraphicFramePr>
          <p:cNvPr id="34823" name="Object 7">
            <a:extLst>
              <a:ext uri="{FF2B5EF4-FFF2-40B4-BE49-F238E27FC236}">
                <a16:creationId xmlns:a16="http://schemas.microsoft.com/office/drawing/2014/main" id="{DC154D81-2C37-6BE0-045B-50ACAF55BF43}"/>
              </a:ext>
            </a:extLst>
          </p:cNvPr>
          <p:cNvGraphicFramePr>
            <a:graphicFrameLocks noChangeAspect="1"/>
          </p:cNvGraphicFramePr>
          <p:nvPr/>
        </p:nvGraphicFramePr>
        <p:xfrm>
          <a:off x="7620000" y="1460500"/>
          <a:ext cx="2489200" cy="444500"/>
        </p:xfrm>
        <a:graphic>
          <a:graphicData uri="http://schemas.openxmlformats.org/presentationml/2006/ole">
            <mc:AlternateContent xmlns:mc="http://schemas.openxmlformats.org/markup-compatibility/2006">
              <mc:Choice xmlns:v="urn:schemas-microsoft-com:vml" Requires="v">
                <p:oleObj name="Equation" r:id="rId6" imgW="45779040" imgH="8182800" progId="">
                  <p:embed/>
                </p:oleObj>
              </mc:Choice>
              <mc:Fallback>
                <p:oleObj name="Equation" r:id="rId6" imgW="45779040" imgH="8182800" progId="">
                  <p:embed/>
                  <p:pic>
                    <p:nvPicPr>
                      <p:cNvPr id="34823" name="Object 7">
                        <a:extLst>
                          <a:ext uri="{FF2B5EF4-FFF2-40B4-BE49-F238E27FC236}">
                            <a16:creationId xmlns:a16="http://schemas.microsoft.com/office/drawing/2014/main" id="{DC154D81-2C37-6BE0-045B-50ACAF55BF43}"/>
                          </a:ext>
                        </a:extLst>
                      </p:cNvPr>
                      <p:cNvPicPr>
                        <a:picLocks noChangeAspect="1" noChangeArrowheads="1"/>
                      </p:cNvPicPr>
                      <p:nvPr/>
                    </p:nvPicPr>
                    <p:blipFill>
                      <a:blip r:embed="rId7">
                        <a:grayscl/>
                        <a:biLevel thresh="50000"/>
                        <a:extLst>
                          <a:ext uri="{28A0092B-C50C-407E-A947-70E740481C1C}">
                            <a14:useLocalDpi xmlns:a14="http://schemas.microsoft.com/office/drawing/2010/main" val="0"/>
                          </a:ext>
                        </a:extLst>
                      </a:blip>
                      <a:srcRect/>
                      <a:stretch>
                        <a:fillRect/>
                      </a:stretch>
                    </p:blipFill>
                    <p:spPr bwMode="auto">
                      <a:xfrm>
                        <a:off x="7620000" y="1460500"/>
                        <a:ext cx="2489200"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4824" name="Object 8">
            <a:extLst>
              <a:ext uri="{FF2B5EF4-FFF2-40B4-BE49-F238E27FC236}">
                <a16:creationId xmlns:a16="http://schemas.microsoft.com/office/drawing/2014/main" id="{3F2F79EE-E375-1619-0715-15A8840202E1}"/>
              </a:ext>
            </a:extLst>
          </p:cNvPr>
          <p:cNvGraphicFramePr>
            <a:graphicFrameLocks noChangeAspect="1"/>
          </p:cNvGraphicFramePr>
          <p:nvPr/>
        </p:nvGraphicFramePr>
        <p:xfrm>
          <a:off x="2747963" y="2611438"/>
          <a:ext cx="2197100" cy="1041400"/>
        </p:xfrm>
        <a:graphic>
          <a:graphicData uri="http://schemas.openxmlformats.org/presentationml/2006/ole">
            <mc:AlternateContent xmlns:mc="http://schemas.openxmlformats.org/markup-compatibility/2006">
              <mc:Choice xmlns:v="urn:schemas-microsoft-com:vml" Requires="v">
                <p:oleObj name="Equation" r:id="rId8" imgW="40406400" imgH="19180800" progId="">
                  <p:embed/>
                </p:oleObj>
              </mc:Choice>
              <mc:Fallback>
                <p:oleObj name="Equation" r:id="rId8" imgW="40406400" imgH="19180800" progId="">
                  <p:embed/>
                  <p:pic>
                    <p:nvPicPr>
                      <p:cNvPr id="34824" name="Object 8">
                        <a:extLst>
                          <a:ext uri="{FF2B5EF4-FFF2-40B4-BE49-F238E27FC236}">
                            <a16:creationId xmlns:a16="http://schemas.microsoft.com/office/drawing/2014/main" id="{3F2F79EE-E375-1619-0715-15A8840202E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747963" y="2611438"/>
                        <a:ext cx="2197100" cy="104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4825" name="Object 9">
            <a:extLst>
              <a:ext uri="{FF2B5EF4-FFF2-40B4-BE49-F238E27FC236}">
                <a16:creationId xmlns:a16="http://schemas.microsoft.com/office/drawing/2014/main" id="{57CC24BD-1562-265E-7C42-58875C1EB789}"/>
              </a:ext>
            </a:extLst>
          </p:cNvPr>
          <p:cNvGraphicFramePr>
            <a:graphicFrameLocks noChangeAspect="1"/>
          </p:cNvGraphicFramePr>
          <p:nvPr/>
        </p:nvGraphicFramePr>
        <p:xfrm>
          <a:off x="3505200" y="3848100"/>
          <a:ext cx="2400300" cy="1104900"/>
        </p:xfrm>
        <a:graphic>
          <a:graphicData uri="http://schemas.openxmlformats.org/presentationml/2006/ole">
            <mc:AlternateContent xmlns:mc="http://schemas.openxmlformats.org/markup-compatibility/2006">
              <mc:Choice xmlns:v="urn:schemas-microsoft-com:vml" Requires="v">
                <p:oleObj name="Equation" r:id="rId10" imgW="44143920" imgH="20350800" progId="">
                  <p:embed/>
                </p:oleObj>
              </mc:Choice>
              <mc:Fallback>
                <p:oleObj name="Equation" r:id="rId10" imgW="44143920" imgH="20350800" progId="">
                  <p:embed/>
                  <p:pic>
                    <p:nvPicPr>
                      <p:cNvPr id="34825" name="Object 9">
                        <a:extLst>
                          <a:ext uri="{FF2B5EF4-FFF2-40B4-BE49-F238E27FC236}">
                            <a16:creationId xmlns:a16="http://schemas.microsoft.com/office/drawing/2014/main" id="{57CC24BD-1562-265E-7C42-58875C1EB78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505200" y="3848100"/>
                        <a:ext cx="2400300" cy="1104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4826" name="Object 10">
            <a:extLst>
              <a:ext uri="{FF2B5EF4-FFF2-40B4-BE49-F238E27FC236}">
                <a16:creationId xmlns:a16="http://schemas.microsoft.com/office/drawing/2014/main" id="{CC3E2A3B-AE1D-3D45-1982-9FAD6BBF5455}"/>
              </a:ext>
            </a:extLst>
          </p:cNvPr>
          <p:cNvGraphicFramePr>
            <a:graphicFrameLocks noChangeAspect="1"/>
          </p:cNvGraphicFramePr>
          <p:nvPr/>
        </p:nvGraphicFramePr>
        <p:xfrm>
          <a:off x="6057900" y="3848100"/>
          <a:ext cx="1866900" cy="1104900"/>
        </p:xfrm>
        <a:graphic>
          <a:graphicData uri="http://schemas.openxmlformats.org/presentationml/2006/ole">
            <mc:AlternateContent xmlns:mc="http://schemas.openxmlformats.org/markup-compatibility/2006">
              <mc:Choice xmlns:v="urn:schemas-microsoft-com:vml" Requires="v">
                <p:oleObj name="Equation" r:id="rId12" imgW="34332480" imgH="20350800" progId="">
                  <p:embed/>
                </p:oleObj>
              </mc:Choice>
              <mc:Fallback>
                <p:oleObj name="Equation" r:id="rId12" imgW="34332480" imgH="20350800" progId="">
                  <p:embed/>
                  <p:pic>
                    <p:nvPicPr>
                      <p:cNvPr id="34826" name="Object 10">
                        <a:extLst>
                          <a:ext uri="{FF2B5EF4-FFF2-40B4-BE49-F238E27FC236}">
                            <a16:creationId xmlns:a16="http://schemas.microsoft.com/office/drawing/2014/main" id="{CC3E2A3B-AE1D-3D45-1982-9FAD6BBF5455}"/>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057900" y="3848100"/>
                        <a:ext cx="1866900" cy="1104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4827" name="Object 11">
            <a:extLst>
              <a:ext uri="{FF2B5EF4-FFF2-40B4-BE49-F238E27FC236}">
                <a16:creationId xmlns:a16="http://schemas.microsoft.com/office/drawing/2014/main" id="{66F0DA51-39F5-1FB1-BDEA-1F107DFB7890}"/>
              </a:ext>
            </a:extLst>
          </p:cNvPr>
          <p:cNvGraphicFramePr>
            <a:graphicFrameLocks noChangeAspect="1"/>
          </p:cNvGraphicFramePr>
          <p:nvPr/>
        </p:nvGraphicFramePr>
        <p:xfrm>
          <a:off x="3505200" y="5168900"/>
          <a:ext cx="2006600" cy="850900"/>
        </p:xfrm>
        <a:graphic>
          <a:graphicData uri="http://schemas.openxmlformats.org/presentationml/2006/ole">
            <mc:AlternateContent xmlns:mc="http://schemas.openxmlformats.org/markup-compatibility/2006">
              <mc:Choice xmlns:v="urn:schemas-microsoft-com:vml" Requires="v">
                <p:oleObj name="Equation" r:id="rId14" imgW="36902160" imgH="15670800" progId="">
                  <p:embed/>
                </p:oleObj>
              </mc:Choice>
              <mc:Fallback>
                <p:oleObj name="Equation" r:id="rId14" imgW="36902160" imgH="15670800" progId="">
                  <p:embed/>
                  <p:pic>
                    <p:nvPicPr>
                      <p:cNvPr id="34827" name="Object 11">
                        <a:extLst>
                          <a:ext uri="{FF2B5EF4-FFF2-40B4-BE49-F238E27FC236}">
                            <a16:creationId xmlns:a16="http://schemas.microsoft.com/office/drawing/2014/main" id="{66F0DA51-39F5-1FB1-BDEA-1F107DFB7890}"/>
                          </a:ext>
                        </a:extLst>
                      </p:cNvPr>
                      <p:cNvPicPr>
                        <a:picLocks noChangeAspect="1" noChangeArrowheads="1"/>
                      </p:cNvPicPr>
                      <p:nvPr/>
                    </p:nvPicPr>
                    <p:blipFill>
                      <a:blip r:embed="rId15">
                        <a:grayscl/>
                        <a:biLevel thresh="50000"/>
                        <a:extLst>
                          <a:ext uri="{28A0092B-C50C-407E-A947-70E740481C1C}">
                            <a14:useLocalDpi xmlns:a14="http://schemas.microsoft.com/office/drawing/2010/main" val="0"/>
                          </a:ext>
                        </a:extLst>
                      </a:blip>
                      <a:srcRect/>
                      <a:stretch>
                        <a:fillRect/>
                      </a:stretch>
                    </p:blipFill>
                    <p:spPr bwMode="auto">
                      <a:xfrm>
                        <a:off x="3505200" y="5168900"/>
                        <a:ext cx="20066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2" name="Group 12">
            <a:extLst>
              <a:ext uri="{FF2B5EF4-FFF2-40B4-BE49-F238E27FC236}">
                <a16:creationId xmlns:a16="http://schemas.microsoft.com/office/drawing/2014/main" id="{36F43D1F-5564-45A2-41C1-2EF9AEA47232}"/>
              </a:ext>
            </a:extLst>
          </p:cNvPr>
          <p:cNvGrpSpPr>
            <a:grpSpLocks/>
          </p:cNvGrpSpPr>
          <p:nvPr/>
        </p:nvGrpSpPr>
        <p:grpSpPr bwMode="auto">
          <a:xfrm>
            <a:off x="5812333" y="4642474"/>
            <a:ext cx="3416300" cy="1266824"/>
            <a:chOff x="2248" y="3505"/>
            <a:chExt cx="2008" cy="798"/>
          </a:xfrm>
        </p:grpSpPr>
        <p:graphicFrame>
          <p:nvGraphicFramePr>
            <p:cNvPr id="68625" name="Object 13">
              <a:extLst>
                <a:ext uri="{FF2B5EF4-FFF2-40B4-BE49-F238E27FC236}">
                  <a16:creationId xmlns:a16="http://schemas.microsoft.com/office/drawing/2014/main" id="{BB36FE7C-8893-5B22-08CC-B927A1377298}"/>
                </a:ext>
              </a:extLst>
            </p:cNvPr>
            <p:cNvGraphicFramePr>
              <a:graphicFrameLocks noChangeAspect="1"/>
            </p:cNvGraphicFramePr>
            <p:nvPr>
              <p:extLst>
                <p:ext uri="{D42A27DB-BD31-4B8C-83A1-F6EECF244321}">
                  <p14:modId xmlns:p14="http://schemas.microsoft.com/office/powerpoint/2010/main" val="2375650225"/>
                </p:ext>
              </p:extLst>
            </p:nvPr>
          </p:nvGraphicFramePr>
          <p:xfrm>
            <a:off x="2248" y="4007"/>
            <a:ext cx="2008" cy="296"/>
          </p:xfrm>
          <a:graphic>
            <a:graphicData uri="http://schemas.openxmlformats.org/presentationml/2006/ole">
              <mc:AlternateContent xmlns:mc="http://schemas.openxmlformats.org/markup-compatibility/2006">
                <mc:Choice xmlns:v="urn:schemas-microsoft-com:vml" Requires="v">
                  <p:oleObj name="Equation" r:id="rId16" imgW="58627440" imgH="8650800" progId="">
                    <p:embed/>
                  </p:oleObj>
                </mc:Choice>
                <mc:Fallback>
                  <p:oleObj name="Equation" r:id="rId16" imgW="58627440" imgH="8650800" progId="">
                    <p:embed/>
                    <p:pic>
                      <p:nvPicPr>
                        <p:cNvPr id="68625" name="Object 13">
                          <a:extLst>
                            <a:ext uri="{FF2B5EF4-FFF2-40B4-BE49-F238E27FC236}">
                              <a16:creationId xmlns:a16="http://schemas.microsoft.com/office/drawing/2014/main" id="{BB36FE7C-8893-5B22-08CC-B927A1377298}"/>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248" y="4007"/>
                          <a:ext cx="2008" cy="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8626" name="Object 14">
              <a:extLst>
                <a:ext uri="{FF2B5EF4-FFF2-40B4-BE49-F238E27FC236}">
                  <a16:creationId xmlns:a16="http://schemas.microsoft.com/office/drawing/2014/main" id="{28ABC49F-F47F-B158-760B-18AC568AF18E}"/>
                </a:ext>
              </a:extLst>
            </p:cNvPr>
            <p:cNvGraphicFramePr>
              <a:graphicFrameLocks noChangeAspect="1"/>
            </p:cNvGraphicFramePr>
            <p:nvPr>
              <p:extLst>
                <p:ext uri="{D42A27DB-BD31-4B8C-83A1-F6EECF244321}">
                  <p14:modId xmlns:p14="http://schemas.microsoft.com/office/powerpoint/2010/main" val="1174798035"/>
                </p:ext>
              </p:extLst>
            </p:nvPr>
          </p:nvGraphicFramePr>
          <p:xfrm>
            <a:off x="4083" y="3505"/>
            <a:ext cx="19" cy="5"/>
          </p:xfrm>
          <a:graphic>
            <a:graphicData uri="http://schemas.openxmlformats.org/presentationml/2006/ole">
              <mc:AlternateContent xmlns:mc="http://schemas.openxmlformats.org/markup-compatibility/2006">
                <mc:Choice xmlns:v="urn:schemas-microsoft-com:vml" Requires="v">
                  <p:oleObj name="公式" r:id="rId18" imgW="469800" imgH="139680" progId="Equation.3">
                    <p:embed/>
                  </p:oleObj>
                </mc:Choice>
                <mc:Fallback>
                  <p:oleObj name="公式" r:id="rId18" imgW="469800" imgH="139680" progId="Equation.3">
                    <p:embed/>
                    <p:pic>
                      <p:nvPicPr>
                        <p:cNvPr id="68626" name="Object 14">
                          <a:extLst>
                            <a:ext uri="{FF2B5EF4-FFF2-40B4-BE49-F238E27FC236}">
                              <a16:creationId xmlns:a16="http://schemas.microsoft.com/office/drawing/2014/main" id="{28ABC49F-F47F-B158-760B-18AC568AF18E}"/>
                            </a:ext>
                          </a:extLst>
                        </p:cNvPr>
                        <p:cNvPicPr>
                          <a:picLocks noChangeAspect="1" noChangeArrowheads="1"/>
                        </p:cNvPicPr>
                        <p:nvPr/>
                      </p:nvPicPr>
                      <p:blipFill>
                        <a:blip r:embed="rId19">
                          <a:grayscl/>
                          <a:biLevel thresh="50000"/>
                        </a:blip>
                        <a:srcRect/>
                        <a:stretch>
                          <a:fillRect/>
                        </a:stretch>
                      </p:blipFill>
                      <p:spPr bwMode="auto">
                        <a:xfrm>
                          <a:off x="4083" y="3505"/>
                          <a:ext cx="19" cy="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34832" name="Text Box 16">
            <a:extLst>
              <a:ext uri="{FF2B5EF4-FFF2-40B4-BE49-F238E27FC236}">
                <a16:creationId xmlns:a16="http://schemas.microsoft.com/office/drawing/2014/main" id="{4F179635-5B64-D585-6816-9D1BE0852FC3}"/>
              </a:ext>
            </a:extLst>
          </p:cNvPr>
          <p:cNvSpPr txBox="1">
            <a:spLocks noChangeArrowheads="1"/>
          </p:cNvSpPr>
          <p:nvPr/>
        </p:nvSpPr>
        <p:spPr bwMode="auto">
          <a:xfrm>
            <a:off x="1828800" y="1965325"/>
            <a:ext cx="12192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zh-CN" altLang="en-US" sz="2800">
                <a:solidFill>
                  <a:srgbClr val="000000"/>
                </a:solidFill>
                <a:latin typeface="Times New Roman" panose="02020603050405020304" pitchFamily="18" charset="0"/>
                <a:ea typeface="楷体_GB2312" pitchFamily="49" charset="-122"/>
              </a:rPr>
              <a:t>收敛 </a:t>
            </a:r>
            <a:r>
              <a:rPr kumimoji="1" lang="en-US" altLang="zh-CN" sz="2800">
                <a:solidFill>
                  <a:srgbClr val="000000"/>
                </a:solidFill>
                <a:latin typeface="Times New Roman" panose="02020603050405020304" pitchFamily="18" charset="0"/>
                <a:ea typeface="楷体_GB2312" pitchFamily="49" charset="-122"/>
              </a:rPr>
              <a:t>, </a:t>
            </a:r>
          </a:p>
        </p:txBody>
      </p:sp>
      <p:graphicFrame>
        <p:nvGraphicFramePr>
          <p:cNvPr id="34833" name="Object 17">
            <a:extLst>
              <a:ext uri="{FF2B5EF4-FFF2-40B4-BE49-F238E27FC236}">
                <a16:creationId xmlns:a16="http://schemas.microsoft.com/office/drawing/2014/main" id="{C42F5FCE-968F-BD55-F92E-0546789BCF73}"/>
              </a:ext>
            </a:extLst>
          </p:cNvPr>
          <p:cNvGraphicFramePr>
            <a:graphicFrameLocks noChangeAspect="1"/>
          </p:cNvGraphicFramePr>
          <p:nvPr/>
        </p:nvGraphicFramePr>
        <p:xfrm>
          <a:off x="2927350" y="2057400"/>
          <a:ext cx="2540000" cy="457200"/>
        </p:xfrm>
        <a:graphic>
          <a:graphicData uri="http://schemas.openxmlformats.org/presentationml/2006/ole">
            <mc:AlternateContent xmlns:mc="http://schemas.openxmlformats.org/markup-compatibility/2006">
              <mc:Choice xmlns:v="urn:schemas-microsoft-com:vml" Requires="v">
                <p:oleObj name="Equation" r:id="rId20" imgW="46713600" imgH="8416800" progId="">
                  <p:embed/>
                </p:oleObj>
              </mc:Choice>
              <mc:Fallback>
                <p:oleObj name="Equation" r:id="rId20" imgW="46713600" imgH="8416800" progId="">
                  <p:embed/>
                  <p:pic>
                    <p:nvPicPr>
                      <p:cNvPr id="34833" name="Object 17">
                        <a:extLst>
                          <a:ext uri="{FF2B5EF4-FFF2-40B4-BE49-F238E27FC236}">
                            <a16:creationId xmlns:a16="http://schemas.microsoft.com/office/drawing/2014/main" id="{C42F5FCE-968F-BD55-F92E-0546789BCF73}"/>
                          </a:ext>
                        </a:extLst>
                      </p:cNvPr>
                      <p:cNvPicPr>
                        <a:picLocks noChangeAspect="1" noChangeArrowheads="1"/>
                      </p:cNvPicPr>
                      <p:nvPr/>
                    </p:nvPicPr>
                    <p:blipFill>
                      <a:blip r:embed="rId21">
                        <a:grayscl/>
                        <a:biLevel thresh="50000"/>
                        <a:extLst>
                          <a:ext uri="{28A0092B-C50C-407E-A947-70E740481C1C}">
                            <a14:useLocalDpi xmlns:a14="http://schemas.microsoft.com/office/drawing/2010/main" val="0"/>
                          </a:ext>
                        </a:extLst>
                      </a:blip>
                      <a:srcRect/>
                      <a:stretch>
                        <a:fillRect/>
                      </a:stretch>
                    </p:blipFill>
                    <p:spPr bwMode="auto">
                      <a:xfrm>
                        <a:off x="2927350" y="2057400"/>
                        <a:ext cx="2540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4834" name="Object 18">
            <a:extLst>
              <a:ext uri="{FF2B5EF4-FFF2-40B4-BE49-F238E27FC236}">
                <a16:creationId xmlns:a16="http://schemas.microsoft.com/office/drawing/2014/main" id="{4270ADCD-4E7B-8453-5C1F-7B47F48BBCA4}"/>
              </a:ext>
            </a:extLst>
          </p:cNvPr>
          <p:cNvGraphicFramePr>
            <a:graphicFrameLocks noChangeAspect="1"/>
          </p:cNvGraphicFramePr>
          <p:nvPr/>
        </p:nvGraphicFramePr>
        <p:xfrm>
          <a:off x="5054600" y="2616200"/>
          <a:ext cx="1803400" cy="1041400"/>
        </p:xfrm>
        <a:graphic>
          <a:graphicData uri="http://schemas.openxmlformats.org/presentationml/2006/ole">
            <mc:AlternateContent xmlns:mc="http://schemas.openxmlformats.org/markup-compatibility/2006">
              <mc:Choice xmlns:v="urn:schemas-microsoft-com:vml" Requires="v">
                <p:oleObj name="Equation" r:id="rId22" imgW="33164640" imgH="19180800" progId="">
                  <p:embed/>
                </p:oleObj>
              </mc:Choice>
              <mc:Fallback>
                <p:oleObj name="Equation" r:id="rId22" imgW="33164640" imgH="19180800" progId="">
                  <p:embed/>
                  <p:pic>
                    <p:nvPicPr>
                      <p:cNvPr id="34834" name="Object 18">
                        <a:extLst>
                          <a:ext uri="{FF2B5EF4-FFF2-40B4-BE49-F238E27FC236}">
                            <a16:creationId xmlns:a16="http://schemas.microsoft.com/office/drawing/2014/main" id="{4270ADCD-4E7B-8453-5C1F-7B47F48BBCA4}"/>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5054600" y="2616200"/>
                        <a:ext cx="1803400" cy="104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4835" name="Object 19">
            <a:extLst>
              <a:ext uri="{FF2B5EF4-FFF2-40B4-BE49-F238E27FC236}">
                <a16:creationId xmlns:a16="http://schemas.microsoft.com/office/drawing/2014/main" id="{57220D61-B31C-15DB-F9FB-DEC8B8EB7F86}"/>
              </a:ext>
            </a:extLst>
          </p:cNvPr>
          <p:cNvGraphicFramePr>
            <a:graphicFrameLocks noChangeAspect="1"/>
          </p:cNvGraphicFramePr>
          <p:nvPr/>
        </p:nvGraphicFramePr>
        <p:xfrm>
          <a:off x="6965950" y="2590800"/>
          <a:ext cx="2101850" cy="1114425"/>
        </p:xfrm>
        <a:graphic>
          <a:graphicData uri="http://schemas.openxmlformats.org/presentationml/2006/ole">
            <mc:AlternateContent xmlns:mc="http://schemas.openxmlformats.org/markup-compatibility/2006">
              <mc:Choice xmlns:v="urn:schemas-microsoft-com:vml" Requires="v">
                <p:oleObj name="Equation" r:id="rId24" imgW="38770920" imgH="20584800" progId="">
                  <p:embed/>
                </p:oleObj>
              </mc:Choice>
              <mc:Fallback>
                <p:oleObj name="Equation" r:id="rId24" imgW="38770920" imgH="20584800" progId="">
                  <p:embed/>
                  <p:pic>
                    <p:nvPicPr>
                      <p:cNvPr id="34835" name="Object 19">
                        <a:extLst>
                          <a:ext uri="{FF2B5EF4-FFF2-40B4-BE49-F238E27FC236}">
                            <a16:creationId xmlns:a16="http://schemas.microsoft.com/office/drawing/2014/main" id="{57220D61-B31C-15DB-F9FB-DEC8B8EB7F86}"/>
                          </a:ext>
                        </a:extLst>
                      </p:cNvPr>
                      <p:cNvPicPr>
                        <a:picLocks noChangeAspect="1" noChangeArrowheads="1"/>
                      </p:cNvPicPr>
                      <p:nvPr/>
                    </p:nvPicPr>
                    <p:blipFill>
                      <a:blip r:embed="rId25">
                        <a:grayscl/>
                        <a:biLevel thresh="50000"/>
                        <a:extLst>
                          <a:ext uri="{28A0092B-C50C-407E-A947-70E740481C1C}">
                            <a14:useLocalDpi xmlns:a14="http://schemas.microsoft.com/office/drawing/2010/main" val="0"/>
                          </a:ext>
                        </a:extLst>
                      </a:blip>
                      <a:srcRect/>
                      <a:stretch>
                        <a:fillRect/>
                      </a:stretch>
                    </p:blipFill>
                    <p:spPr bwMode="auto">
                      <a:xfrm>
                        <a:off x="6965950" y="2590800"/>
                        <a:ext cx="2101850" cy="1114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 name="对象 2">
            <a:extLst>
              <a:ext uri="{FF2B5EF4-FFF2-40B4-BE49-F238E27FC236}">
                <a16:creationId xmlns:a16="http://schemas.microsoft.com/office/drawing/2014/main" id="{1A8F168F-370D-6B98-7787-40E39B5C8B81}"/>
              </a:ext>
            </a:extLst>
          </p:cNvPr>
          <p:cNvGraphicFramePr>
            <a:graphicFrameLocks noChangeAspect="1"/>
          </p:cNvGraphicFramePr>
          <p:nvPr>
            <p:extLst>
              <p:ext uri="{D42A27DB-BD31-4B8C-83A1-F6EECF244321}">
                <p14:modId xmlns:p14="http://schemas.microsoft.com/office/powerpoint/2010/main" val="3634496335"/>
              </p:ext>
            </p:extLst>
          </p:nvPr>
        </p:nvGraphicFramePr>
        <p:xfrm>
          <a:off x="7675563" y="5465763"/>
          <a:ext cx="1357954" cy="424486"/>
        </p:xfrm>
        <a:graphic>
          <a:graphicData uri="http://schemas.openxmlformats.org/presentationml/2006/ole">
            <mc:AlternateContent xmlns:mc="http://schemas.openxmlformats.org/markup-compatibility/2006">
              <mc:Choice xmlns:v="urn:schemas-microsoft-com:vml" Requires="v">
                <p:oleObj name="Equation" r:id="rId26" imgW="647640" imgH="203040" progId="Equation.DSMT4">
                  <p:embed/>
                </p:oleObj>
              </mc:Choice>
              <mc:Fallback>
                <p:oleObj name="Equation" r:id="rId26" imgW="647640" imgH="203040" progId="Equation.DSMT4">
                  <p:embed/>
                  <p:pic>
                    <p:nvPicPr>
                      <p:cNvPr id="0" name=""/>
                      <p:cNvPicPr/>
                      <p:nvPr/>
                    </p:nvPicPr>
                    <p:blipFill>
                      <a:blip r:embed="rId27"/>
                      <a:stretch>
                        <a:fillRect/>
                      </a:stretch>
                    </p:blipFill>
                    <p:spPr>
                      <a:xfrm>
                        <a:off x="7675563" y="5465763"/>
                        <a:ext cx="1357954" cy="424486"/>
                      </a:xfrm>
                      <a:prstGeom prst="rect">
                        <a:avLst/>
                      </a:prstGeom>
                    </p:spPr>
                  </p:pic>
                </p:oleObj>
              </mc:Fallback>
            </mc:AlternateContent>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4822"/>
                                        </p:tgtEl>
                                        <p:attrNameLst>
                                          <p:attrName>style.visibility</p:attrName>
                                        </p:attrNameLst>
                                      </p:cBhvr>
                                      <p:to>
                                        <p:strVal val="visible"/>
                                      </p:to>
                                    </p:set>
                                    <p:animEffect transition="in" filter="wipe(left)">
                                      <p:cBhvr>
                                        <p:cTn id="7" dur="500"/>
                                        <p:tgtEl>
                                          <p:spTgt spid="3482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34823"/>
                                        </p:tgtEl>
                                        <p:attrNameLst>
                                          <p:attrName>style.visibility</p:attrName>
                                        </p:attrNameLst>
                                      </p:cBhvr>
                                      <p:to>
                                        <p:strVal val="visible"/>
                                      </p:to>
                                    </p:set>
                                    <p:animEffect transition="in" filter="wipe(left)">
                                      <p:cBhvr>
                                        <p:cTn id="12" dur="500"/>
                                        <p:tgtEl>
                                          <p:spTgt spid="34823"/>
                                        </p:tgtEl>
                                      </p:cBhvr>
                                    </p:animEffect>
                                  </p:childTnLst>
                                </p:cTn>
                              </p:par>
                            </p:childTnLst>
                          </p:cTn>
                        </p:par>
                        <p:par>
                          <p:cTn id="13" fill="hold" nodeType="afterGroup">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34832"/>
                                        </p:tgtEl>
                                        <p:attrNameLst>
                                          <p:attrName>style.visibility</p:attrName>
                                        </p:attrNameLst>
                                      </p:cBhvr>
                                      <p:to>
                                        <p:strVal val="visible"/>
                                      </p:to>
                                    </p:set>
                                    <p:animEffect transition="in" filter="wipe(left)">
                                      <p:cBhvr>
                                        <p:cTn id="16" dur="500"/>
                                        <p:tgtEl>
                                          <p:spTgt spid="34832"/>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8" fill="hold" nodeType="clickEffect">
                                  <p:stCondLst>
                                    <p:cond delay="0"/>
                                  </p:stCondLst>
                                  <p:childTnLst>
                                    <p:set>
                                      <p:cBhvr>
                                        <p:cTn id="20" dur="1" fill="hold">
                                          <p:stCondLst>
                                            <p:cond delay="0"/>
                                          </p:stCondLst>
                                        </p:cTn>
                                        <p:tgtEl>
                                          <p:spTgt spid="34833"/>
                                        </p:tgtEl>
                                        <p:attrNameLst>
                                          <p:attrName>style.visibility</p:attrName>
                                        </p:attrNameLst>
                                      </p:cBhvr>
                                      <p:to>
                                        <p:strVal val="visible"/>
                                      </p:to>
                                    </p:set>
                                    <p:animEffect transition="in" filter="wipe(left)">
                                      <p:cBhvr>
                                        <p:cTn id="21" dur="500"/>
                                        <p:tgtEl>
                                          <p:spTgt spid="34833"/>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22" presetClass="entr" presetSubtype="8" fill="hold" nodeType="clickEffect">
                                  <p:stCondLst>
                                    <p:cond delay="0"/>
                                  </p:stCondLst>
                                  <p:childTnLst>
                                    <p:set>
                                      <p:cBhvr>
                                        <p:cTn id="25" dur="1" fill="hold">
                                          <p:stCondLst>
                                            <p:cond delay="0"/>
                                          </p:stCondLst>
                                        </p:cTn>
                                        <p:tgtEl>
                                          <p:spTgt spid="34824"/>
                                        </p:tgtEl>
                                        <p:attrNameLst>
                                          <p:attrName>style.visibility</p:attrName>
                                        </p:attrNameLst>
                                      </p:cBhvr>
                                      <p:to>
                                        <p:strVal val="visible"/>
                                      </p:to>
                                    </p:set>
                                    <p:animEffect transition="in" filter="wipe(left)">
                                      <p:cBhvr>
                                        <p:cTn id="26" dur="500"/>
                                        <p:tgtEl>
                                          <p:spTgt spid="34824"/>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22" presetClass="entr" presetSubtype="8" fill="hold" nodeType="clickEffect">
                                  <p:stCondLst>
                                    <p:cond delay="0"/>
                                  </p:stCondLst>
                                  <p:childTnLst>
                                    <p:set>
                                      <p:cBhvr>
                                        <p:cTn id="30" dur="1" fill="hold">
                                          <p:stCondLst>
                                            <p:cond delay="0"/>
                                          </p:stCondLst>
                                        </p:cTn>
                                        <p:tgtEl>
                                          <p:spTgt spid="34834"/>
                                        </p:tgtEl>
                                        <p:attrNameLst>
                                          <p:attrName>style.visibility</p:attrName>
                                        </p:attrNameLst>
                                      </p:cBhvr>
                                      <p:to>
                                        <p:strVal val="visible"/>
                                      </p:to>
                                    </p:set>
                                    <p:animEffect transition="in" filter="wipe(left)">
                                      <p:cBhvr>
                                        <p:cTn id="31" dur="500"/>
                                        <p:tgtEl>
                                          <p:spTgt spid="34834"/>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22" presetClass="entr" presetSubtype="8" fill="hold" nodeType="clickEffect">
                                  <p:stCondLst>
                                    <p:cond delay="0"/>
                                  </p:stCondLst>
                                  <p:childTnLst>
                                    <p:set>
                                      <p:cBhvr>
                                        <p:cTn id="35" dur="1" fill="hold">
                                          <p:stCondLst>
                                            <p:cond delay="0"/>
                                          </p:stCondLst>
                                        </p:cTn>
                                        <p:tgtEl>
                                          <p:spTgt spid="34835"/>
                                        </p:tgtEl>
                                        <p:attrNameLst>
                                          <p:attrName>style.visibility</p:attrName>
                                        </p:attrNameLst>
                                      </p:cBhvr>
                                      <p:to>
                                        <p:strVal val="visible"/>
                                      </p:to>
                                    </p:set>
                                    <p:animEffect transition="in" filter="wipe(left)">
                                      <p:cBhvr>
                                        <p:cTn id="36" dur="500"/>
                                        <p:tgtEl>
                                          <p:spTgt spid="34835"/>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22" presetClass="entr" presetSubtype="8" fill="hold" nodeType="clickEffect">
                                  <p:stCondLst>
                                    <p:cond delay="0"/>
                                  </p:stCondLst>
                                  <p:childTnLst>
                                    <p:set>
                                      <p:cBhvr>
                                        <p:cTn id="40" dur="1" fill="hold">
                                          <p:stCondLst>
                                            <p:cond delay="0"/>
                                          </p:stCondLst>
                                        </p:cTn>
                                        <p:tgtEl>
                                          <p:spTgt spid="34825"/>
                                        </p:tgtEl>
                                        <p:attrNameLst>
                                          <p:attrName>style.visibility</p:attrName>
                                        </p:attrNameLst>
                                      </p:cBhvr>
                                      <p:to>
                                        <p:strVal val="visible"/>
                                      </p:to>
                                    </p:set>
                                    <p:animEffect transition="in" filter="wipe(left)">
                                      <p:cBhvr>
                                        <p:cTn id="41" dur="500"/>
                                        <p:tgtEl>
                                          <p:spTgt spid="34825"/>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22" presetClass="entr" presetSubtype="8" fill="hold" nodeType="clickEffect">
                                  <p:stCondLst>
                                    <p:cond delay="0"/>
                                  </p:stCondLst>
                                  <p:childTnLst>
                                    <p:set>
                                      <p:cBhvr>
                                        <p:cTn id="45" dur="1" fill="hold">
                                          <p:stCondLst>
                                            <p:cond delay="0"/>
                                          </p:stCondLst>
                                        </p:cTn>
                                        <p:tgtEl>
                                          <p:spTgt spid="34826"/>
                                        </p:tgtEl>
                                        <p:attrNameLst>
                                          <p:attrName>style.visibility</p:attrName>
                                        </p:attrNameLst>
                                      </p:cBhvr>
                                      <p:to>
                                        <p:strVal val="visible"/>
                                      </p:to>
                                    </p:set>
                                    <p:animEffect transition="in" filter="wipe(left)">
                                      <p:cBhvr>
                                        <p:cTn id="46" dur="500"/>
                                        <p:tgtEl>
                                          <p:spTgt spid="34826"/>
                                        </p:tgtEl>
                                      </p:cBhvr>
                                    </p:animEffect>
                                  </p:childTnLst>
                                </p:cTn>
                              </p:par>
                            </p:childTnLst>
                          </p:cTn>
                        </p:par>
                      </p:childTnLst>
                    </p:cTn>
                  </p:par>
                  <p:par>
                    <p:cTn id="47" fill="hold" nodeType="clickPar">
                      <p:stCondLst>
                        <p:cond delay="indefinite"/>
                      </p:stCondLst>
                      <p:childTnLst>
                        <p:par>
                          <p:cTn id="48" fill="hold" nodeType="withGroup">
                            <p:stCondLst>
                              <p:cond delay="0"/>
                            </p:stCondLst>
                            <p:childTnLst>
                              <p:par>
                                <p:cTn id="49" presetID="22" presetClass="entr" presetSubtype="8" fill="hold" nodeType="clickEffect">
                                  <p:stCondLst>
                                    <p:cond delay="0"/>
                                  </p:stCondLst>
                                  <p:childTnLst>
                                    <p:set>
                                      <p:cBhvr>
                                        <p:cTn id="50" dur="1" fill="hold">
                                          <p:stCondLst>
                                            <p:cond delay="0"/>
                                          </p:stCondLst>
                                        </p:cTn>
                                        <p:tgtEl>
                                          <p:spTgt spid="34827"/>
                                        </p:tgtEl>
                                        <p:attrNameLst>
                                          <p:attrName>style.visibility</p:attrName>
                                        </p:attrNameLst>
                                      </p:cBhvr>
                                      <p:to>
                                        <p:strVal val="visible"/>
                                      </p:to>
                                    </p:set>
                                    <p:animEffect transition="in" filter="wipe(left)">
                                      <p:cBhvr>
                                        <p:cTn id="51" dur="500"/>
                                        <p:tgtEl>
                                          <p:spTgt spid="34827"/>
                                        </p:tgtEl>
                                      </p:cBhvr>
                                    </p:animEffect>
                                  </p:childTnLst>
                                </p:cTn>
                              </p:par>
                            </p:childTnLst>
                          </p:cTn>
                        </p:par>
                      </p:childTnLst>
                    </p:cTn>
                  </p:par>
                  <p:par>
                    <p:cTn id="52" fill="hold" nodeType="clickPar">
                      <p:stCondLst>
                        <p:cond delay="indefinite"/>
                      </p:stCondLst>
                      <p:childTnLst>
                        <p:par>
                          <p:cTn id="53" fill="hold" nodeType="withGroup">
                            <p:stCondLst>
                              <p:cond delay="0"/>
                            </p:stCondLst>
                            <p:childTnLst>
                              <p:par>
                                <p:cTn id="54" presetID="22" presetClass="entr" presetSubtype="8" fill="hold" nodeType="clickEffect">
                                  <p:stCondLst>
                                    <p:cond delay="0"/>
                                  </p:stCondLst>
                                  <p:childTnLst>
                                    <p:set>
                                      <p:cBhvr>
                                        <p:cTn id="55" dur="1" fill="hold">
                                          <p:stCondLst>
                                            <p:cond delay="0"/>
                                          </p:stCondLst>
                                        </p:cTn>
                                        <p:tgtEl>
                                          <p:spTgt spid="2"/>
                                        </p:tgtEl>
                                        <p:attrNameLst>
                                          <p:attrName>style.visibility</p:attrName>
                                        </p:attrNameLst>
                                      </p:cBhvr>
                                      <p:to>
                                        <p:strVal val="visible"/>
                                      </p:to>
                                    </p:set>
                                    <p:animEffect transition="in" filter="wipe(left)">
                                      <p:cBhvr>
                                        <p:cTn id="56" dur="500"/>
                                        <p:tgtEl>
                                          <p:spTgt spid="2"/>
                                        </p:tgtEl>
                                      </p:cBhvr>
                                    </p:animEffect>
                                  </p:childTnLst>
                                </p:cTn>
                              </p:par>
                              <p:par>
                                <p:cTn id="57" presetID="22" presetClass="entr" presetSubtype="4" fill="hold" nodeType="withEffect">
                                  <p:stCondLst>
                                    <p:cond delay="0"/>
                                  </p:stCondLst>
                                  <p:childTnLst>
                                    <p:set>
                                      <p:cBhvr>
                                        <p:cTn id="58" dur="1" fill="hold">
                                          <p:stCondLst>
                                            <p:cond delay="0"/>
                                          </p:stCondLst>
                                        </p:cTn>
                                        <p:tgtEl>
                                          <p:spTgt spid="3"/>
                                        </p:tgtEl>
                                        <p:attrNameLst>
                                          <p:attrName>style.visibility</p:attrName>
                                        </p:attrNameLst>
                                      </p:cBhvr>
                                      <p:to>
                                        <p:strVal val="visible"/>
                                      </p:to>
                                    </p:set>
                                    <p:animEffect transition="in" filter="wipe(down)">
                                      <p:cBhvr>
                                        <p:cTn id="5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822" grpId="0" autoUpdateAnimBg="0"/>
      <p:bldP spid="34832" grpId="0" autoUpdateAnimBg="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5842" name="Object 2">
            <a:extLst>
              <a:ext uri="{FF2B5EF4-FFF2-40B4-BE49-F238E27FC236}">
                <a16:creationId xmlns:a16="http://schemas.microsoft.com/office/drawing/2014/main" id="{7B2F187E-E0E8-91EF-B00F-3C4B5A15E2E0}"/>
              </a:ext>
            </a:extLst>
          </p:cNvPr>
          <p:cNvGraphicFramePr>
            <a:graphicFrameLocks noChangeAspect="1"/>
          </p:cNvGraphicFramePr>
          <p:nvPr/>
        </p:nvGraphicFramePr>
        <p:xfrm>
          <a:off x="6705600" y="3262313"/>
          <a:ext cx="2590800" cy="419100"/>
        </p:xfrm>
        <a:graphic>
          <a:graphicData uri="http://schemas.openxmlformats.org/presentationml/2006/ole">
            <mc:AlternateContent xmlns:mc="http://schemas.openxmlformats.org/markup-compatibility/2006">
              <mc:Choice xmlns:v="urn:schemas-microsoft-com:vml" Requires="v">
                <p:oleObj name="Equation" r:id="rId2" imgW="47648160" imgH="7714800" progId="">
                  <p:embed/>
                </p:oleObj>
              </mc:Choice>
              <mc:Fallback>
                <p:oleObj name="Equation" r:id="rId2" imgW="47648160" imgH="7714800" progId="">
                  <p:embed/>
                  <p:pic>
                    <p:nvPicPr>
                      <p:cNvPr id="35842" name="Object 2">
                        <a:extLst>
                          <a:ext uri="{FF2B5EF4-FFF2-40B4-BE49-F238E27FC236}">
                            <a16:creationId xmlns:a16="http://schemas.microsoft.com/office/drawing/2014/main" id="{7B2F187E-E0E8-91EF-B00F-3C4B5A15E2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05600" y="3262313"/>
                        <a:ext cx="2590800"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9635" name="Object 3">
            <a:extLst>
              <a:ext uri="{FF2B5EF4-FFF2-40B4-BE49-F238E27FC236}">
                <a16:creationId xmlns:a16="http://schemas.microsoft.com/office/drawing/2014/main" id="{66D6EA48-0B31-E678-0BF2-9D8604DC821D}"/>
              </a:ext>
            </a:extLst>
          </p:cNvPr>
          <p:cNvGraphicFramePr>
            <a:graphicFrameLocks noChangeAspect="1"/>
          </p:cNvGraphicFramePr>
          <p:nvPr/>
        </p:nvGraphicFramePr>
        <p:xfrm>
          <a:off x="2971800" y="631825"/>
          <a:ext cx="711200" cy="406400"/>
        </p:xfrm>
        <a:graphic>
          <a:graphicData uri="http://schemas.openxmlformats.org/presentationml/2006/ole">
            <mc:AlternateContent xmlns:mc="http://schemas.openxmlformats.org/markup-compatibility/2006">
              <mc:Choice xmlns:v="urn:schemas-microsoft-com:vml" Requires="v">
                <p:oleObj name="Equation" r:id="rId4" imgW="13074480" imgH="7480800" progId="">
                  <p:embed/>
                </p:oleObj>
              </mc:Choice>
              <mc:Fallback>
                <p:oleObj name="Equation" r:id="rId4" imgW="13074480" imgH="7480800" progId="">
                  <p:embed/>
                  <p:pic>
                    <p:nvPicPr>
                      <p:cNvPr id="69635" name="Object 3">
                        <a:extLst>
                          <a:ext uri="{FF2B5EF4-FFF2-40B4-BE49-F238E27FC236}">
                            <a16:creationId xmlns:a16="http://schemas.microsoft.com/office/drawing/2014/main" id="{66D6EA48-0B31-E678-0BF2-9D8604DC821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71800" y="631825"/>
                        <a:ext cx="711200"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9636" name="Object 4">
            <a:extLst>
              <a:ext uri="{FF2B5EF4-FFF2-40B4-BE49-F238E27FC236}">
                <a16:creationId xmlns:a16="http://schemas.microsoft.com/office/drawing/2014/main" id="{8C7DB56E-F17B-C7ED-49D3-FBEB2D9900ED}"/>
              </a:ext>
            </a:extLst>
          </p:cNvPr>
          <p:cNvGraphicFramePr>
            <a:graphicFrameLocks noChangeAspect="1"/>
          </p:cNvGraphicFramePr>
          <p:nvPr/>
        </p:nvGraphicFramePr>
        <p:xfrm>
          <a:off x="3771900" y="381000"/>
          <a:ext cx="2171700" cy="850900"/>
        </p:xfrm>
        <a:graphic>
          <a:graphicData uri="http://schemas.openxmlformats.org/presentationml/2006/ole">
            <mc:AlternateContent xmlns:mc="http://schemas.openxmlformats.org/markup-compatibility/2006">
              <mc:Choice xmlns:v="urn:schemas-microsoft-com:vml" Requires="v">
                <p:oleObj name="Equation" r:id="rId6" imgW="39939120" imgH="15670800" progId="">
                  <p:embed/>
                </p:oleObj>
              </mc:Choice>
              <mc:Fallback>
                <p:oleObj name="Equation" r:id="rId6" imgW="39939120" imgH="15670800" progId="">
                  <p:embed/>
                  <p:pic>
                    <p:nvPicPr>
                      <p:cNvPr id="69636" name="Object 4">
                        <a:extLst>
                          <a:ext uri="{FF2B5EF4-FFF2-40B4-BE49-F238E27FC236}">
                            <a16:creationId xmlns:a16="http://schemas.microsoft.com/office/drawing/2014/main" id="{8C7DB56E-F17B-C7ED-49D3-FBEB2D9900ED}"/>
                          </a:ext>
                        </a:extLst>
                      </p:cNvPr>
                      <p:cNvPicPr>
                        <a:picLocks noChangeAspect="1" noChangeArrowheads="1"/>
                      </p:cNvPicPr>
                      <p:nvPr/>
                    </p:nvPicPr>
                    <p:blipFill>
                      <a:blip r:embed="rId7">
                        <a:grayscl/>
                        <a:biLevel thresh="50000"/>
                        <a:extLst>
                          <a:ext uri="{28A0092B-C50C-407E-A947-70E740481C1C}">
                            <a14:useLocalDpi xmlns:a14="http://schemas.microsoft.com/office/drawing/2010/main" val="0"/>
                          </a:ext>
                        </a:extLst>
                      </a:blip>
                      <a:srcRect/>
                      <a:stretch>
                        <a:fillRect/>
                      </a:stretch>
                    </p:blipFill>
                    <p:spPr bwMode="auto">
                      <a:xfrm>
                        <a:off x="3771900" y="381000"/>
                        <a:ext cx="21717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5845" name="Text Box 5">
            <a:extLst>
              <a:ext uri="{FF2B5EF4-FFF2-40B4-BE49-F238E27FC236}">
                <a16:creationId xmlns:a16="http://schemas.microsoft.com/office/drawing/2014/main" id="{7BAAC515-9F0D-DAAE-7F10-90B9A95162B7}"/>
              </a:ext>
            </a:extLst>
          </p:cNvPr>
          <p:cNvSpPr txBox="1">
            <a:spLocks noChangeArrowheads="1"/>
          </p:cNvSpPr>
          <p:nvPr/>
        </p:nvSpPr>
        <p:spPr bwMode="auto">
          <a:xfrm>
            <a:off x="1828800" y="2468563"/>
            <a:ext cx="44196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zh-CN" altLang="en-US" sz="2800">
                <a:solidFill>
                  <a:srgbClr val="000000"/>
                </a:solidFill>
                <a:latin typeface="Times New Roman" panose="02020603050405020304" pitchFamily="18" charset="0"/>
                <a:ea typeface="楷体_GB2312" pitchFamily="49" charset="-122"/>
              </a:rPr>
              <a:t>因此由和函数的连续性得</a:t>
            </a:r>
            <a:r>
              <a:rPr kumimoji="1" lang="en-US" altLang="zh-CN" sz="2800">
                <a:solidFill>
                  <a:srgbClr val="000000"/>
                </a:solidFill>
                <a:latin typeface="Times New Roman" panose="02020603050405020304" pitchFamily="18" charset="0"/>
                <a:ea typeface="楷体_GB2312" pitchFamily="49" charset="-122"/>
              </a:rPr>
              <a:t>:</a:t>
            </a:r>
          </a:p>
        </p:txBody>
      </p:sp>
      <p:graphicFrame>
        <p:nvGraphicFramePr>
          <p:cNvPr id="35846" name="Object 6">
            <a:extLst>
              <a:ext uri="{FF2B5EF4-FFF2-40B4-BE49-F238E27FC236}">
                <a16:creationId xmlns:a16="http://schemas.microsoft.com/office/drawing/2014/main" id="{F023C4FC-DF80-21F0-1482-A8CF8FF0882C}"/>
              </a:ext>
            </a:extLst>
          </p:cNvPr>
          <p:cNvGraphicFramePr>
            <a:graphicFrameLocks noChangeAspect="1"/>
          </p:cNvGraphicFramePr>
          <p:nvPr/>
        </p:nvGraphicFramePr>
        <p:xfrm>
          <a:off x="3041650" y="3759200"/>
          <a:ext cx="1003300" cy="406400"/>
        </p:xfrm>
        <a:graphic>
          <a:graphicData uri="http://schemas.openxmlformats.org/presentationml/2006/ole">
            <mc:AlternateContent xmlns:mc="http://schemas.openxmlformats.org/markup-compatibility/2006">
              <mc:Choice xmlns:v="urn:schemas-microsoft-com:vml" Requires="v">
                <p:oleObj name="Equation" r:id="rId8" imgW="18447480" imgH="7480800" progId="">
                  <p:embed/>
                </p:oleObj>
              </mc:Choice>
              <mc:Fallback>
                <p:oleObj name="Equation" r:id="rId8" imgW="18447480" imgH="7480800" progId="">
                  <p:embed/>
                  <p:pic>
                    <p:nvPicPr>
                      <p:cNvPr id="35846" name="Object 6">
                        <a:extLst>
                          <a:ext uri="{FF2B5EF4-FFF2-40B4-BE49-F238E27FC236}">
                            <a16:creationId xmlns:a16="http://schemas.microsoft.com/office/drawing/2014/main" id="{F023C4FC-DF80-21F0-1482-A8CF8FF0882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041650" y="3759200"/>
                        <a:ext cx="1003300"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5847" name="Text Box 7">
            <a:extLst>
              <a:ext uri="{FF2B5EF4-FFF2-40B4-BE49-F238E27FC236}">
                <a16:creationId xmlns:a16="http://schemas.microsoft.com/office/drawing/2014/main" id="{A3BBEFE1-DCBC-DDD9-9BED-590DD734A833}"/>
              </a:ext>
            </a:extLst>
          </p:cNvPr>
          <p:cNvSpPr txBox="1">
            <a:spLocks noChangeArrowheads="1"/>
          </p:cNvSpPr>
          <p:nvPr/>
        </p:nvSpPr>
        <p:spPr bwMode="auto">
          <a:xfrm>
            <a:off x="1828800" y="1538288"/>
            <a:ext cx="8382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zh-CN" altLang="en-US" sz="2800">
                <a:solidFill>
                  <a:srgbClr val="000000"/>
                </a:solidFill>
                <a:latin typeface="Times New Roman" panose="02020603050405020304" pitchFamily="18" charset="0"/>
                <a:ea typeface="楷体_GB2312" pitchFamily="49" charset="-122"/>
              </a:rPr>
              <a:t>而</a:t>
            </a:r>
          </a:p>
        </p:txBody>
      </p:sp>
      <p:graphicFrame>
        <p:nvGraphicFramePr>
          <p:cNvPr id="35848" name="Object 8">
            <a:extLst>
              <a:ext uri="{FF2B5EF4-FFF2-40B4-BE49-F238E27FC236}">
                <a16:creationId xmlns:a16="http://schemas.microsoft.com/office/drawing/2014/main" id="{C48A028B-ADDE-F1A8-85AE-50CA7DC0DA1B}"/>
              </a:ext>
            </a:extLst>
          </p:cNvPr>
          <p:cNvGraphicFramePr>
            <a:graphicFrameLocks noChangeAspect="1"/>
          </p:cNvGraphicFramePr>
          <p:nvPr/>
        </p:nvGraphicFramePr>
        <p:xfrm>
          <a:off x="3035300" y="1624013"/>
          <a:ext cx="698500" cy="406400"/>
        </p:xfrm>
        <a:graphic>
          <a:graphicData uri="http://schemas.openxmlformats.org/presentationml/2006/ole">
            <mc:AlternateContent xmlns:mc="http://schemas.openxmlformats.org/markup-compatibility/2006">
              <mc:Choice xmlns:v="urn:schemas-microsoft-com:vml" Requires="v">
                <p:oleObj name="Equation" r:id="rId10" imgW="12840840" imgH="7480800" progId="">
                  <p:embed/>
                </p:oleObj>
              </mc:Choice>
              <mc:Fallback>
                <p:oleObj name="Equation" r:id="rId10" imgW="12840840" imgH="7480800" progId="">
                  <p:embed/>
                  <p:pic>
                    <p:nvPicPr>
                      <p:cNvPr id="35848" name="Object 8">
                        <a:extLst>
                          <a:ext uri="{FF2B5EF4-FFF2-40B4-BE49-F238E27FC236}">
                            <a16:creationId xmlns:a16="http://schemas.microsoft.com/office/drawing/2014/main" id="{C48A028B-ADDE-F1A8-85AE-50CA7DC0DA1B}"/>
                          </a:ext>
                        </a:extLst>
                      </p:cNvPr>
                      <p:cNvPicPr>
                        <a:picLocks noChangeAspect="1" noChangeArrowheads="1"/>
                      </p:cNvPicPr>
                      <p:nvPr/>
                    </p:nvPicPr>
                    <p:blipFill>
                      <a:blip r:embed="rId11">
                        <a:grayscl/>
                        <a:biLevel thresh="50000"/>
                        <a:extLst>
                          <a:ext uri="{28A0092B-C50C-407E-A947-70E740481C1C}">
                            <a14:useLocalDpi xmlns:a14="http://schemas.microsoft.com/office/drawing/2010/main" val="0"/>
                          </a:ext>
                        </a:extLst>
                      </a:blip>
                      <a:srcRect/>
                      <a:stretch>
                        <a:fillRect/>
                      </a:stretch>
                    </p:blipFill>
                    <p:spPr bwMode="auto">
                      <a:xfrm>
                        <a:off x="3035300" y="1624013"/>
                        <a:ext cx="698500"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5849" name="Object 9">
            <a:extLst>
              <a:ext uri="{FF2B5EF4-FFF2-40B4-BE49-F238E27FC236}">
                <a16:creationId xmlns:a16="http://schemas.microsoft.com/office/drawing/2014/main" id="{BED4574D-B817-ED25-DA3C-66B6A0286E1B}"/>
              </a:ext>
            </a:extLst>
          </p:cNvPr>
          <p:cNvGraphicFramePr>
            <a:graphicFrameLocks noChangeAspect="1"/>
          </p:cNvGraphicFramePr>
          <p:nvPr/>
        </p:nvGraphicFramePr>
        <p:xfrm>
          <a:off x="4787900" y="1295400"/>
          <a:ext cx="3149600" cy="914400"/>
        </p:xfrm>
        <a:graphic>
          <a:graphicData uri="http://schemas.openxmlformats.org/presentationml/2006/ole">
            <mc:AlternateContent xmlns:mc="http://schemas.openxmlformats.org/markup-compatibility/2006">
              <mc:Choice xmlns:v="urn:schemas-microsoft-com:vml" Requires="v">
                <p:oleObj name="Equation" r:id="rId12" imgW="57926520" imgH="16840800" progId="">
                  <p:embed/>
                </p:oleObj>
              </mc:Choice>
              <mc:Fallback>
                <p:oleObj name="Equation" r:id="rId12" imgW="57926520" imgH="16840800" progId="">
                  <p:embed/>
                  <p:pic>
                    <p:nvPicPr>
                      <p:cNvPr id="35849" name="Object 9">
                        <a:extLst>
                          <a:ext uri="{FF2B5EF4-FFF2-40B4-BE49-F238E27FC236}">
                            <a16:creationId xmlns:a16="http://schemas.microsoft.com/office/drawing/2014/main" id="{BED4574D-B817-ED25-DA3C-66B6A0286E1B}"/>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787900" y="1295400"/>
                        <a:ext cx="3149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5850" name="Object 10">
            <a:extLst>
              <a:ext uri="{FF2B5EF4-FFF2-40B4-BE49-F238E27FC236}">
                <a16:creationId xmlns:a16="http://schemas.microsoft.com/office/drawing/2014/main" id="{58B59DD4-935D-CA2D-41AC-609E807346A3}"/>
              </a:ext>
            </a:extLst>
          </p:cNvPr>
          <p:cNvGraphicFramePr>
            <a:graphicFrameLocks noChangeAspect="1"/>
          </p:cNvGraphicFramePr>
          <p:nvPr/>
        </p:nvGraphicFramePr>
        <p:xfrm>
          <a:off x="4349750" y="3048000"/>
          <a:ext cx="1892300" cy="850900"/>
        </p:xfrm>
        <a:graphic>
          <a:graphicData uri="http://schemas.openxmlformats.org/presentationml/2006/ole">
            <mc:AlternateContent xmlns:mc="http://schemas.openxmlformats.org/markup-compatibility/2006">
              <mc:Choice xmlns:v="urn:schemas-microsoft-com:vml" Requires="v">
                <p:oleObj name="Equation" r:id="rId14" imgW="34799760" imgH="15670800" progId="">
                  <p:embed/>
                </p:oleObj>
              </mc:Choice>
              <mc:Fallback>
                <p:oleObj name="Equation" r:id="rId14" imgW="34799760" imgH="15670800" progId="">
                  <p:embed/>
                  <p:pic>
                    <p:nvPicPr>
                      <p:cNvPr id="35850" name="Object 10">
                        <a:extLst>
                          <a:ext uri="{FF2B5EF4-FFF2-40B4-BE49-F238E27FC236}">
                            <a16:creationId xmlns:a16="http://schemas.microsoft.com/office/drawing/2014/main" id="{58B59DD4-935D-CA2D-41AC-609E807346A3}"/>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349750" y="3048000"/>
                        <a:ext cx="18923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5851" name="Object 11">
            <a:extLst>
              <a:ext uri="{FF2B5EF4-FFF2-40B4-BE49-F238E27FC236}">
                <a16:creationId xmlns:a16="http://schemas.microsoft.com/office/drawing/2014/main" id="{06D8D85A-15EC-7A40-2C40-FDC97F04A5EF}"/>
              </a:ext>
            </a:extLst>
          </p:cNvPr>
          <p:cNvGraphicFramePr>
            <a:graphicFrameLocks noChangeAspect="1"/>
          </p:cNvGraphicFramePr>
          <p:nvPr/>
        </p:nvGraphicFramePr>
        <p:xfrm>
          <a:off x="4635500" y="4178300"/>
          <a:ext cx="317500" cy="393700"/>
        </p:xfrm>
        <a:graphic>
          <a:graphicData uri="http://schemas.openxmlformats.org/presentationml/2006/ole">
            <mc:AlternateContent xmlns:mc="http://schemas.openxmlformats.org/markup-compatibility/2006">
              <mc:Choice xmlns:v="urn:schemas-microsoft-com:vml" Requires="v">
                <p:oleObj name="Equation" r:id="rId16" imgW="5832720" imgH="7246800" progId="">
                  <p:embed/>
                </p:oleObj>
              </mc:Choice>
              <mc:Fallback>
                <p:oleObj name="Equation" r:id="rId16" imgW="5832720" imgH="7246800" progId="">
                  <p:embed/>
                  <p:pic>
                    <p:nvPicPr>
                      <p:cNvPr id="35851" name="Object 11">
                        <a:extLst>
                          <a:ext uri="{FF2B5EF4-FFF2-40B4-BE49-F238E27FC236}">
                            <a16:creationId xmlns:a16="http://schemas.microsoft.com/office/drawing/2014/main" id="{06D8D85A-15EC-7A40-2C40-FDC97F04A5EF}"/>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635500" y="4178300"/>
                        <a:ext cx="317500"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5852" name="Object 12">
            <a:extLst>
              <a:ext uri="{FF2B5EF4-FFF2-40B4-BE49-F238E27FC236}">
                <a16:creationId xmlns:a16="http://schemas.microsoft.com/office/drawing/2014/main" id="{6B2CCA3C-93C6-B3B0-09D4-00C01630089C}"/>
              </a:ext>
            </a:extLst>
          </p:cNvPr>
          <p:cNvGraphicFramePr>
            <a:graphicFrameLocks noChangeAspect="1"/>
          </p:cNvGraphicFramePr>
          <p:nvPr/>
        </p:nvGraphicFramePr>
        <p:xfrm>
          <a:off x="6781800" y="4178300"/>
          <a:ext cx="774700" cy="317500"/>
        </p:xfrm>
        <a:graphic>
          <a:graphicData uri="http://schemas.openxmlformats.org/presentationml/2006/ole">
            <mc:AlternateContent xmlns:mc="http://schemas.openxmlformats.org/markup-compatibility/2006">
              <mc:Choice xmlns:v="urn:schemas-microsoft-com:vml" Requires="v">
                <p:oleObj name="Equation" r:id="rId18" imgW="14242680" imgH="5842800" progId="">
                  <p:embed/>
                </p:oleObj>
              </mc:Choice>
              <mc:Fallback>
                <p:oleObj name="Equation" r:id="rId18" imgW="14242680" imgH="5842800" progId="">
                  <p:embed/>
                  <p:pic>
                    <p:nvPicPr>
                      <p:cNvPr id="35852" name="Object 12">
                        <a:extLst>
                          <a:ext uri="{FF2B5EF4-FFF2-40B4-BE49-F238E27FC236}">
                            <a16:creationId xmlns:a16="http://schemas.microsoft.com/office/drawing/2014/main" id="{6B2CCA3C-93C6-B3B0-09D4-00C01630089C}"/>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6781800" y="4178300"/>
                        <a:ext cx="774700"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5853" name="Object 13">
            <a:extLst>
              <a:ext uri="{FF2B5EF4-FFF2-40B4-BE49-F238E27FC236}">
                <a16:creationId xmlns:a16="http://schemas.microsoft.com/office/drawing/2014/main" id="{FE4EC14A-08E2-F5B0-D203-2D82CBCEEB0A}"/>
              </a:ext>
            </a:extLst>
          </p:cNvPr>
          <p:cNvGraphicFramePr>
            <a:graphicFrameLocks noChangeAspect="1"/>
          </p:cNvGraphicFramePr>
          <p:nvPr/>
        </p:nvGraphicFramePr>
        <p:xfrm>
          <a:off x="3771900" y="1630363"/>
          <a:ext cx="596900" cy="393700"/>
        </p:xfrm>
        <a:graphic>
          <a:graphicData uri="http://schemas.openxmlformats.org/presentationml/2006/ole">
            <mc:AlternateContent xmlns:mc="http://schemas.openxmlformats.org/markup-compatibility/2006">
              <mc:Choice xmlns:v="urn:schemas-microsoft-com:vml" Requires="v">
                <p:oleObj name="Equation" r:id="rId20" imgW="10972080" imgH="7246800" progId="">
                  <p:embed/>
                </p:oleObj>
              </mc:Choice>
              <mc:Fallback>
                <p:oleObj name="Equation" r:id="rId20" imgW="10972080" imgH="7246800" progId="">
                  <p:embed/>
                  <p:pic>
                    <p:nvPicPr>
                      <p:cNvPr id="35853" name="Object 13">
                        <a:extLst>
                          <a:ext uri="{FF2B5EF4-FFF2-40B4-BE49-F238E27FC236}">
                            <a16:creationId xmlns:a16="http://schemas.microsoft.com/office/drawing/2014/main" id="{FE4EC14A-08E2-F5B0-D203-2D82CBCEEB0A}"/>
                          </a:ext>
                        </a:extLst>
                      </p:cNvPr>
                      <p:cNvPicPr>
                        <a:picLocks noChangeAspect="1" noChangeArrowheads="1"/>
                      </p:cNvPicPr>
                      <p:nvPr/>
                    </p:nvPicPr>
                    <p:blipFill>
                      <a:blip r:embed="rId21">
                        <a:grayscl/>
                        <a:biLevel thresh="50000"/>
                        <a:extLst>
                          <a:ext uri="{28A0092B-C50C-407E-A947-70E740481C1C}">
                            <a14:useLocalDpi xmlns:a14="http://schemas.microsoft.com/office/drawing/2010/main" val="0"/>
                          </a:ext>
                        </a:extLst>
                      </a:blip>
                      <a:srcRect/>
                      <a:stretch>
                        <a:fillRect/>
                      </a:stretch>
                    </p:blipFill>
                    <p:spPr bwMode="auto">
                      <a:xfrm>
                        <a:off x="3771900" y="1630363"/>
                        <a:ext cx="596900"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9646" name="Text Box 14">
            <a:extLst>
              <a:ext uri="{FF2B5EF4-FFF2-40B4-BE49-F238E27FC236}">
                <a16:creationId xmlns:a16="http://schemas.microsoft.com/office/drawing/2014/main" id="{28EBEAFC-0E27-1443-6031-7BD6C7639423}"/>
              </a:ext>
            </a:extLst>
          </p:cNvPr>
          <p:cNvSpPr txBox="1">
            <a:spLocks noChangeArrowheads="1"/>
          </p:cNvSpPr>
          <p:nvPr/>
        </p:nvSpPr>
        <p:spPr bwMode="auto">
          <a:xfrm>
            <a:off x="6765925" y="1668463"/>
            <a:ext cx="1841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kumimoji="1" lang="zh-CN" altLang="zh-CN">
              <a:solidFill>
                <a:srgbClr val="000000"/>
              </a:solidFill>
              <a:latin typeface="Times New Roman" panose="02020603050405020304" pitchFamily="18" charset="0"/>
              <a:ea typeface="楷体_GB2312" pitchFamily="49" charset="-122"/>
            </a:endParaRPr>
          </a:p>
        </p:txBody>
      </p:sp>
      <p:graphicFrame>
        <p:nvGraphicFramePr>
          <p:cNvPr id="69649" name="Object 16">
            <a:extLst>
              <a:ext uri="{FF2B5EF4-FFF2-40B4-BE49-F238E27FC236}">
                <a16:creationId xmlns:a16="http://schemas.microsoft.com/office/drawing/2014/main" id="{74C11EA8-66A5-1355-0D62-ACF03C9B0092}"/>
              </a:ext>
            </a:extLst>
          </p:cNvPr>
          <p:cNvGraphicFramePr>
            <a:graphicFrameLocks noChangeAspect="1"/>
          </p:cNvGraphicFramePr>
          <p:nvPr/>
        </p:nvGraphicFramePr>
        <p:xfrm>
          <a:off x="6794500" y="520706"/>
          <a:ext cx="3297085" cy="469900"/>
        </p:xfrm>
        <a:graphic>
          <a:graphicData uri="http://schemas.openxmlformats.org/presentationml/2006/ole">
            <mc:AlternateContent xmlns:mc="http://schemas.openxmlformats.org/markup-compatibility/2006">
              <mc:Choice xmlns:v="urn:schemas-microsoft-com:vml" Requires="v">
                <p:oleObj name="Equation" r:id="rId22" imgW="3044160" imgH="446040" progId="">
                  <p:embed/>
                </p:oleObj>
              </mc:Choice>
              <mc:Fallback>
                <p:oleObj name="Equation" r:id="rId22" imgW="3044160" imgH="446040" progId="">
                  <p:embed/>
                  <p:pic>
                    <p:nvPicPr>
                      <p:cNvPr id="69649" name="Object 16">
                        <a:extLst>
                          <a:ext uri="{FF2B5EF4-FFF2-40B4-BE49-F238E27FC236}">
                            <a16:creationId xmlns:a16="http://schemas.microsoft.com/office/drawing/2014/main" id="{74C11EA8-66A5-1355-0D62-ACF03C9B0092}"/>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6794500" y="520706"/>
                        <a:ext cx="3297085"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5859" name="AutoShape 19">
            <a:extLst>
              <a:ext uri="{FF2B5EF4-FFF2-40B4-BE49-F238E27FC236}">
                <a16:creationId xmlns:a16="http://schemas.microsoft.com/office/drawing/2014/main" id="{3928F1A7-602F-C9C3-8D94-02D32F717D89}"/>
              </a:ext>
            </a:extLst>
          </p:cNvPr>
          <p:cNvSpPr>
            <a:spLocks/>
          </p:cNvSpPr>
          <p:nvPr/>
        </p:nvSpPr>
        <p:spPr bwMode="auto">
          <a:xfrm>
            <a:off x="4102100" y="3340100"/>
            <a:ext cx="152400" cy="1219200"/>
          </a:xfrm>
          <a:prstGeom prst="leftBrace">
            <a:avLst>
              <a:gd name="adj1" fmla="val 66667"/>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zh-CN" sz="1800">
              <a:solidFill>
                <a:srgbClr val="000000"/>
              </a:solidFill>
            </a:endParaRPr>
          </a:p>
        </p:txBody>
      </p:sp>
      <p:graphicFrame>
        <p:nvGraphicFramePr>
          <p:cNvPr id="2" name="对象 1">
            <a:extLst>
              <a:ext uri="{FF2B5EF4-FFF2-40B4-BE49-F238E27FC236}">
                <a16:creationId xmlns:a16="http://schemas.microsoft.com/office/drawing/2014/main" id="{CE23686F-AC3F-786F-B3D5-5599559CC246}"/>
              </a:ext>
            </a:extLst>
          </p:cNvPr>
          <p:cNvGraphicFramePr>
            <a:graphicFrameLocks noChangeAspect="1"/>
          </p:cNvGraphicFramePr>
          <p:nvPr>
            <p:extLst>
              <p:ext uri="{D42A27DB-BD31-4B8C-83A1-F6EECF244321}">
                <p14:modId xmlns:p14="http://schemas.microsoft.com/office/powerpoint/2010/main" val="3808915545"/>
              </p:ext>
            </p:extLst>
          </p:nvPr>
        </p:nvGraphicFramePr>
        <p:xfrm>
          <a:off x="8541223" y="506274"/>
          <a:ext cx="1357954" cy="424486"/>
        </p:xfrm>
        <a:graphic>
          <a:graphicData uri="http://schemas.openxmlformats.org/presentationml/2006/ole">
            <mc:AlternateContent xmlns:mc="http://schemas.openxmlformats.org/markup-compatibility/2006">
              <mc:Choice xmlns:v="urn:schemas-microsoft-com:vml" Requires="v">
                <p:oleObj name="Equation" r:id="rId24" imgW="647640" imgH="203040" progId="Equation.DSMT4">
                  <p:embed/>
                </p:oleObj>
              </mc:Choice>
              <mc:Fallback>
                <p:oleObj name="Equation" r:id="rId24" imgW="647640" imgH="203040" progId="Equation.DSMT4">
                  <p:embed/>
                  <p:pic>
                    <p:nvPicPr>
                      <p:cNvPr id="3" name="对象 2">
                        <a:extLst>
                          <a:ext uri="{FF2B5EF4-FFF2-40B4-BE49-F238E27FC236}">
                            <a16:creationId xmlns:a16="http://schemas.microsoft.com/office/drawing/2014/main" id="{1A8F168F-370D-6B98-7787-40E39B5C8B81}"/>
                          </a:ext>
                        </a:extLst>
                      </p:cNvPr>
                      <p:cNvPicPr/>
                      <p:nvPr/>
                    </p:nvPicPr>
                    <p:blipFill>
                      <a:blip r:embed="rId25"/>
                      <a:stretch>
                        <a:fillRect/>
                      </a:stretch>
                    </p:blipFill>
                    <p:spPr>
                      <a:xfrm>
                        <a:off x="8541223" y="506274"/>
                        <a:ext cx="1357954" cy="424486"/>
                      </a:xfrm>
                      <a:prstGeom prst="rect">
                        <a:avLst/>
                      </a:prstGeom>
                    </p:spPr>
                  </p:pic>
                </p:oleObj>
              </mc:Fallback>
            </mc:AlternateContent>
          </a:graphicData>
        </a:graphic>
      </p:graphicFrame>
      <p:graphicFrame>
        <p:nvGraphicFramePr>
          <p:cNvPr id="3" name="Object 9">
            <a:extLst>
              <a:ext uri="{FF2B5EF4-FFF2-40B4-BE49-F238E27FC236}">
                <a16:creationId xmlns:a16="http://schemas.microsoft.com/office/drawing/2014/main" id="{C09B64EC-47BD-7D8F-7AC0-5EA8DDAA3D4E}"/>
              </a:ext>
            </a:extLst>
          </p:cNvPr>
          <p:cNvGraphicFramePr>
            <a:graphicFrameLocks noChangeAspect="1"/>
          </p:cNvGraphicFramePr>
          <p:nvPr>
            <p:extLst>
              <p:ext uri="{D42A27DB-BD31-4B8C-83A1-F6EECF244321}">
                <p14:modId xmlns:p14="http://schemas.microsoft.com/office/powerpoint/2010/main" val="3095540492"/>
              </p:ext>
            </p:extLst>
          </p:nvPr>
        </p:nvGraphicFramePr>
        <p:xfrm>
          <a:off x="9888538" y="1636713"/>
          <a:ext cx="84137" cy="28575"/>
        </p:xfrm>
        <a:graphic>
          <a:graphicData uri="http://schemas.openxmlformats.org/presentationml/2006/ole">
            <mc:AlternateContent xmlns:mc="http://schemas.openxmlformats.org/markup-compatibility/2006">
              <mc:Choice xmlns:v="urn:schemas-microsoft-com:vml" Requires="v">
                <p:oleObj name="公式" r:id="rId26" imgW="1358640" imgH="457200" progId="Equation.3">
                  <p:embed/>
                </p:oleObj>
              </mc:Choice>
              <mc:Fallback>
                <p:oleObj name="公式" r:id="rId26" imgW="1358640" imgH="457200" progId="Equation.3">
                  <p:embed/>
                  <p:pic>
                    <p:nvPicPr>
                      <p:cNvPr id="35849" name="Object 9">
                        <a:extLst>
                          <a:ext uri="{FF2B5EF4-FFF2-40B4-BE49-F238E27FC236}">
                            <a16:creationId xmlns:a16="http://schemas.microsoft.com/office/drawing/2014/main" id="{BED4574D-B817-ED25-DA3C-66B6A0286E1B}"/>
                          </a:ext>
                        </a:extLst>
                      </p:cNvPr>
                      <p:cNvPicPr>
                        <a:picLocks noChangeAspect="1" noChangeArrowheads="1"/>
                      </p:cNvPicPr>
                      <p:nvPr/>
                    </p:nvPicPr>
                    <p:blipFill>
                      <a:blip r:embed="rId27"/>
                      <a:srcRect/>
                      <a:stretch>
                        <a:fillRect/>
                      </a:stretch>
                    </p:blipFill>
                    <p:spPr bwMode="auto">
                      <a:xfrm>
                        <a:off x="9888538" y="1636713"/>
                        <a:ext cx="84137" cy="28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 name="Text Box 14">
            <a:extLst>
              <a:ext uri="{FF2B5EF4-FFF2-40B4-BE49-F238E27FC236}">
                <a16:creationId xmlns:a16="http://schemas.microsoft.com/office/drawing/2014/main" id="{009631B5-FC0E-8564-E8C3-53B8F589B49C}"/>
              </a:ext>
            </a:extLst>
          </p:cNvPr>
          <p:cNvSpPr txBox="1">
            <a:spLocks noChangeArrowheads="1"/>
          </p:cNvSpPr>
          <p:nvPr/>
        </p:nvSpPr>
        <p:spPr bwMode="auto">
          <a:xfrm>
            <a:off x="10334625" y="1566072"/>
            <a:ext cx="1841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kumimoji="1" lang="zh-CN" altLang="zh-CN">
              <a:solidFill>
                <a:srgbClr val="000000"/>
              </a:solidFill>
              <a:latin typeface="Times New Roman" panose="02020603050405020304" pitchFamily="18" charset="0"/>
              <a:ea typeface="楷体_GB2312" pitchFamily="49" charset="-122"/>
            </a:endParaRPr>
          </a:p>
        </p:txBody>
      </p:sp>
      <p:graphicFrame>
        <p:nvGraphicFramePr>
          <p:cNvPr id="5" name="对象 4">
            <a:extLst>
              <a:ext uri="{FF2B5EF4-FFF2-40B4-BE49-F238E27FC236}">
                <a16:creationId xmlns:a16="http://schemas.microsoft.com/office/drawing/2014/main" id="{8B022E33-81B5-D8A2-1084-9BE8E0AB87FE}"/>
              </a:ext>
            </a:extLst>
          </p:cNvPr>
          <p:cNvGraphicFramePr>
            <a:graphicFrameLocks noChangeAspect="1"/>
          </p:cNvGraphicFramePr>
          <p:nvPr>
            <p:extLst>
              <p:ext uri="{D42A27DB-BD31-4B8C-83A1-F6EECF244321}">
                <p14:modId xmlns:p14="http://schemas.microsoft.com/office/powerpoint/2010/main" val="3961024705"/>
              </p:ext>
            </p:extLst>
          </p:nvPr>
        </p:nvGraphicFramePr>
        <p:xfrm>
          <a:off x="8122570" y="1295400"/>
          <a:ext cx="2762411" cy="792162"/>
        </p:xfrm>
        <a:graphic>
          <a:graphicData uri="http://schemas.openxmlformats.org/presentationml/2006/ole">
            <mc:AlternateContent xmlns:mc="http://schemas.openxmlformats.org/markup-compatibility/2006">
              <mc:Choice xmlns:v="urn:schemas-microsoft-com:vml" Requires="v">
                <p:oleObj name="Equation" r:id="rId28" imgW="1726920" imgH="495000" progId="Equation.DSMT4">
                  <p:embed/>
                </p:oleObj>
              </mc:Choice>
              <mc:Fallback>
                <p:oleObj name="Equation" r:id="rId28" imgW="1726920" imgH="495000" progId="Equation.DSMT4">
                  <p:embed/>
                  <p:pic>
                    <p:nvPicPr>
                      <p:cNvPr id="0" name=""/>
                      <p:cNvPicPr/>
                      <p:nvPr/>
                    </p:nvPicPr>
                    <p:blipFill>
                      <a:blip r:embed="rId29"/>
                      <a:stretch>
                        <a:fillRect/>
                      </a:stretch>
                    </p:blipFill>
                    <p:spPr>
                      <a:xfrm>
                        <a:off x="8122570" y="1295400"/>
                        <a:ext cx="2762411" cy="792162"/>
                      </a:xfrm>
                      <a:prstGeom prst="rect">
                        <a:avLst/>
                      </a:prstGeom>
                    </p:spPr>
                  </p:pic>
                </p:oleObj>
              </mc:Fallback>
            </mc:AlternateContent>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5847"/>
                                        </p:tgtEl>
                                        <p:attrNameLst>
                                          <p:attrName>style.visibility</p:attrName>
                                        </p:attrNameLst>
                                      </p:cBhvr>
                                      <p:to>
                                        <p:strVal val="visible"/>
                                      </p:to>
                                    </p:set>
                                    <p:animEffect transition="in" filter="wipe(left)">
                                      <p:cBhvr>
                                        <p:cTn id="7" dur="500"/>
                                        <p:tgtEl>
                                          <p:spTgt spid="35847"/>
                                        </p:tgtEl>
                                      </p:cBhvr>
                                    </p:animEffect>
                                  </p:childTnLst>
                                </p:cTn>
                              </p:par>
                            </p:childTnLst>
                          </p:cTn>
                        </p:par>
                        <p:par>
                          <p:cTn id="8" fill="hold" nodeType="afterGroup">
                            <p:stCondLst>
                              <p:cond delay="500"/>
                            </p:stCondLst>
                            <p:childTnLst>
                              <p:par>
                                <p:cTn id="9" presetID="22" presetClass="entr" presetSubtype="8" fill="hold" nodeType="afterEffect">
                                  <p:stCondLst>
                                    <p:cond delay="0"/>
                                  </p:stCondLst>
                                  <p:childTnLst>
                                    <p:set>
                                      <p:cBhvr>
                                        <p:cTn id="10" dur="1" fill="hold">
                                          <p:stCondLst>
                                            <p:cond delay="0"/>
                                          </p:stCondLst>
                                        </p:cTn>
                                        <p:tgtEl>
                                          <p:spTgt spid="35848"/>
                                        </p:tgtEl>
                                        <p:attrNameLst>
                                          <p:attrName>style.visibility</p:attrName>
                                        </p:attrNameLst>
                                      </p:cBhvr>
                                      <p:to>
                                        <p:strVal val="visible"/>
                                      </p:to>
                                    </p:set>
                                    <p:animEffect transition="in" filter="wipe(left)">
                                      <p:cBhvr>
                                        <p:cTn id="11" dur="500"/>
                                        <p:tgtEl>
                                          <p:spTgt spid="35848"/>
                                        </p:tgtEl>
                                      </p:cBhvr>
                                    </p:animEffect>
                                  </p:childTnLst>
                                </p:cTn>
                              </p:par>
                            </p:childTnLst>
                          </p:cTn>
                        </p:par>
                        <p:par>
                          <p:cTn id="12" fill="hold" nodeType="afterGroup">
                            <p:stCondLst>
                              <p:cond delay="1000"/>
                            </p:stCondLst>
                            <p:childTnLst>
                              <p:par>
                                <p:cTn id="13" presetID="22" presetClass="entr" presetSubtype="8" fill="hold" nodeType="afterEffect">
                                  <p:stCondLst>
                                    <p:cond delay="0"/>
                                  </p:stCondLst>
                                  <p:childTnLst>
                                    <p:set>
                                      <p:cBhvr>
                                        <p:cTn id="14" dur="1" fill="hold">
                                          <p:stCondLst>
                                            <p:cond delay="0"/>
                                          </p:stCondLst>
                                        </p:cTn>
                                        <p:tgtEl>
                                          <p:spTgt spid="35853"/>
                                        </p:tgtEl>
                                        <p:attrNameLst>
                                          <p:attrName>style.visibility</p:attrName>
                                        </p:attrNameLst>
                                      </p:cBhvr>
                                      <p:to>
                                        <p:strVal val="visible"/>
                                      </p:to>
                                    </p:set>
                                    <p:animEffect transition="in" filter="wipe(left)">
                                      <p:cBhvr>
                                        <p:cTn id="15" dur="500"/>
                                        <p:tgtEl>
                                          <p:spTgt spid="35853"/>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35849"/>
                                        </p:tgtEl>
                                        <p:attrNameLst>
                                          <p:attrName>style.visibility</p:attrName>
                                        </p:attrNameLst>
                                      </p:cBhvr>
                                      <p:to>
                                        <p:strVal val="visible"/>
                                      </p:to>
                                    </p:set>
                                    <p:animEffect transition="in" filter="wipe(left)">
                                      <p:cBhvr>
                                        <p:cTn id="20" dur="500"/>
                                        <p:tgtEl>
                                          <p:spTgt spid="35849"/>
                                        </p:tgtEl>
                                      </p:cBhvr>
                                    </p:animEffect>
                                  </p:childTnLst>
                                </p:cTn>
                              </p:par>
                              <p:par>
                                <p:cTn id="21" presetID="22" presetClass="entr" presetSubtype="4" fill="hold" nodeType="with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wipe(down)">
                                      <p:cBhvr>
                                        <p:cTn id="23" dur="500"/>
                                        <p:tgtEl>
                                          <p:spTgt spid="5"/>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35845"/>
                                        </p:tgtEl>
                                        <p:attrNameLst>
                                          <p:attrName>style.visibility</p:attrName>
                                        </p:attrNameLst>
                                      </p:cBhvr>
                                      <p:to>
                                        <p:strVal val="visible"/>
                                      </p:to>
                                    </p:set>
                                    <p:animEffect transition="in" filter="wipe(left)">
                                      <p:cBhvr>
                                        <p:cTn id="28" dur="500"/>
                                        <p:tgtEl>
                                          <p:spTgt spid="35845"/>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35846"/>
                                        </p:tgtEl>
                                        <p:attrNameLst>
                                          <p:attrName>style.visibility</p:attrName>
                                        </p:attrNameLst>
                                      </p:cBhvr>
                                      <p:to>
                                        <p:strVal val="visible"/>
                                      </p:to>
                                    </p:set>
                                    <p:animEffect transition="in" filter="wipe(left)">
                                      <p:cBhvr>
                                        <p:cTn id="33" dur="500"/>
                                        <p:tgtEl>
                                          <p:spTgt spid="35846"/>
                                        </p:tgtEl>
                                      </p:cBhvr>
                                    </p:animEffect>
                                  </p:childTnLst>
                                </p:cTn>
                              </p:par>
                            </p:childTnLst>
                          </p:cTn>
                        </p:par>
                        <p:par>
                          <p:cTn id="34" fill="hold">
                            <p:stCondLst>
                              <p:cond delay="500"/>
                            </p:stCondLst>
                            <p:childTnLst>
                              <p:par>
                                <p:cTn id="35" presetID="22" presetClass="entr" presetSubtype="1" fill="hold" grpId="0" nodeType="afterEffect">
                                  <p:stCondLst>
                                    <p:cond delay="0"/>
                                  </p:stCondLst>
                                  <p:childTnLst>
                                    <p:set>
                                      <p:cBhvr>
                                        <p:cTn id="36" dur="1" fill="hold">
                                          <p:stCondLst>
                                            <p:cond delay="0"/>
                                          </p:stCondLst>
                                        </p:cTn>
                                        <p:tgtEl>
                                          <p:spTgt spid="35859"/>
                                        </p:tgtEl>
                                        <p:attrNameLst>
                                          <p:attrName>style.visibility</p:attrName>
                                        </p:attrNameLst>
                                      </p:cBhvr>
                                      <p:to>
                                        <p:strVal val="visible"/>
                                      </p:to>
                                    </p:set>
                                    <p:animEffect transition="in" filter="wipe(up)">
                                      <p:cBhvr>
                                        <p:cTn id="37" dur="500"/>
                                        <p:tgtEl>
                                          <p:spTgt spid="35859"/>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35842"/>
                                        </p:tgtEl>
                                        <p:attrNameLst>
                                          <p:attrName>style.visibility</p:attrName>
                                        </p:attrNameLst>
                                      </p:cBhvr>
                                      <p:to>
                                        <p:strVal val="visible"/>
                                      </p:to>
                                    </p:set>
                                    <p:animEffect transition="in" filter="wipe(left)">
                                      <p:cBhvr>
                                        <p:cTn id="42" dur="500"/>
                                        <p:tgtEl>
                                          <p:spTgt spid="35842"/>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35850"/>
                                        </p:tgtEl>
                                        <p:attrNameLst>
                                          <p:attrName>style.visibility</p:attrName>
                                        </p:attrNameLst>
                                      </p:cBhvr>
                                      <p:to>
                                        <p:strVal val="visible"/>
                                      </p:to>
                                    </p:set>
                                    <p:animEffect transition="in" filter="wipe(left)">
                                      <p:cBhvr>
                                        <p:cTn id="47" dur="500"/>
                                        <p:tgtEl>
                                          <p:spTgt spid="35850"/>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35852"/>
                                        </p:tgtEl>
                                        <p:attrNameLst>
                                          <p:attrName>style.visibility</p:attrName>
                                        </p:attrNameLst>
                                      </p:cBhvr>
                                      <p:to>
                                        <p:strVal val="visible"/>
                                      </p:to>
                                    </p:set>
                                    <p:animEffect transition="in" filter="wipe(left)">
                                      <p:cBhvr>
                                        <p:cTn id="52" dur="500"/>
                                        <p:tgtEl>
                                          <p:spTgt spid="35852"/>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35851"/>
                                        </p:tgtEl>
                                        <p:attrNameLst>
                                          <p:attrName>style.visibility</p:attrName>
                                        </p:attrNameLst>
                                      </p:cBhvr>
                                      <p:to>
                                        <p:strVal val="visible"/>
                                      </p:to>
                                    </p:set>
                                    <p:animEffect transition="in" filter="wipe(left)">
                                      <p:cBhvr>
                                        <p:cTn id="57" dur="500"/>
                                        <p:tgtEl>
                                          <p:spTgt spid="35851"/>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nodeType="clickEffect">
                                  <p:stCondLst>
                                    <p:cond delay="0"/>
                                  </p:stCondLst>
                                  <p:childTnLst>
                                    <p:set>
                                      <p:cBhvr>
                                        <p:cTn id="61" dur="1" fill="hold">
                                          <p:stCondLst>
                                            <p:cond delay="0"/>
                                          </p:stCondLst>
                                        </p:cTn>
                                        <p:tgtEl>
                                          <p:spTgt spid="3"/>
                                        </p:tgtEl>
                                        <p:attrNameLst>
                                          <p:attrName>style.visibility</p:attrName>
                                        </p:attrNameLst>
                                      </p:cBhvr>
                                      <p:to>
                                        <p:strVal val="visible"/>
                                      </p:to>
                                    </p:set>
                                    <p:animEffect transition="in" filter="wipe(left)">
                                      <p:cBhvr>
                                        <p:cTn id="6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45" grpId="0" autoUpdateAnimBg="0"/>
      <p:bldP spid="35847" grpId="0" autoUpdateAnimBg="0"/>
      <p:bldP spid="35859"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a:extLst>
              <a:ext uri="{FF2B5EF4-FFF2-40B4-BE49-F238E27FC236}">
                <a16:creationId xmlns:a16="http://schemas.microsoft.com/office/drawing/2014/main" id="{502E9E65-B235-934D-57F1-E73D3F2C868B}"/>
              </a:ext>
            </a:extLst>
          </p:cNvPr>
          <p:cNvSpPr>
            <a:spLocks noChangeArrowheads="1"/>
          </p:cNvSpPr>
          <p:nvPr/>
        </p:nvSpPr>
        <p:spPr bwMode="auto">
          <a:xfrm>
            <a:off x="0" y="-44450"/>
            <a:ext cx="48768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6200" cmpd="tri">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b="1">
                <a:solidFill>
                  <a:schemeClr val="accent2"/>
                </a:solidFill>
                <a:ea typeface="楷体_GB2312" pitchFamily="49" charset="-122"/>
              </a:rPr>
              <a:t>二、 函数项级数的收敛域</a:t>
            </a:r>
            <a:endParaRPr lang="zh-CN" altLang="en-US" sz="2800">
              <a:solidFill>
                <a:schemeClr val="accent2"/>
              </a:solidFill>
              <a:ea typeface="楷体_GB2312" pitchFamily="49" charset="-122"/>
            </a:endParaRPr>
          </a:p>
        </p:txBody>
      </p:sp>
      <p:sp>
        <p:nvSpPr>
          <p:cNvPr id="10243" name="Text Box 3">
            <a:extLst>
              <a:ext uri="{FF2B5EF4-FFF2-40B4-BE49-F238E27FC236}">
                <a16:creationId xmlns:a16="http://schemas.microsoft.com/office/drawing/2014/main" id="{5A7854A3-61FF-0E4B-5427-C64CFE8FA6D2}"/>
              </a:ext>
            </a:extLst>
          </p:cNvPr>
          <p:cNvSpPr txBox="1">
            <a:spLocks noChangeArrowheads="1"/>
          </p:cNvSpPr>
          <p:nvPr/>
        </p:nvSpPr>
        <p:spPr bwMode="auto">
          <a:xfrm>
            <a:off x="38100" y="685800"/>
            <a:ext cx="7924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en-US" altLang="zh-CN" sz="2800">
                <a:solidFill>
                  <a:schemeClr val="accent2"/>
                </a:solidFill>
                <a:latin typeface="Times New Roman" panose="02020603050405020304" pitchFamily="18" charset="0"/>
                <a:ea typeface="楷体_GB2312" pitchFamily="49" charset="-122"/>
              </a:rPr>
              <a:t>1.</a:t>
            </a:r>
            <a:r>
              <a:rPr kumimoji="1" lang="zh-CN" altLang="en-US" sz="2800">
                <a:solidFill>
                  <a:schemeClr val="accent2"/>
                </a:solidFill>
                <a:latin typeface="Times New Roman" panose="02020603050405020304" pitchFamily="18" charset="0"/>
                <a:ea typeface="楷体_GB2312" pitchFamily="49" charset="-122"/>
              </a:rPr>
              <a:t>借助于定义求敛散性</a:t>
            </a:r>
          </a:p>
        </p:txBody>
      </p:sp>
      <p:sp>
        <p:nvSpPr>
          <p:cNvPr id="10244" name="Rectangle 4">
            <a:extLst>
              <a:ext uri="{FF2B5EF4-FFF2-40B4-BE49-F238E27FC236}">
                <a16:creationId xmlns:a16="http://schemas.microsoft.com/office/drawing/2014/main" id="{17CF2CED-11D4-3508-A43A-B8EAFE605FBB}"/>
              </a:ext>
            </a:extLst>
          </p:cNvPr>
          <p:cNvSpPr>
            <a:spLocks noChangeArrowheads="1"/>
          </p:cNvSpPr>
          <p:nvPr/>
        </p:nvSpPr>
        <p:spPr bwMode="auto">
          <a:xfrm>
            <a:off x="1524000" y="1295400"/>
            <a:ext cx="25146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2800" b="1">
                <a:solidFill>
                  <a:schemeClr val="tx2"/>
                </a:solidFill>
                <a:ea typeface="楷体_GB2312" pitchFamily="49" charset="-122"/>
              </a:rPr>
              <a:t>例</a:t>
            </a:r>
            <a:r>
              <a:rPr lang="en-US" altLang="zh-CN" sz="2800" b="1">
                <a:solidFill>
                  <a:schemeClr val="tx2"/>
                </a:solidFill>
                <a:ea typeface="楷体_GB2312" pitchFamily="49" charset="-122"/>
              </a:rPr>
              <a:t>2.</a:t>
            </a:r>
            <a:r>
              <a:rPr lang="en-US" altLang="zh-CN" sz="2800">
                <a:solidFill>
                  <a:schemeClr val="tx2"/>
                </a:solidFill>
                <a:ea typeface="楷体_GB2312" pitchFamily="49" charset="-122"/>
              </a:rPr>
              <a:t> </a:t>
            </a:r>
            <a:r>
              <a:rPr lang="zh-CN" altLang="en-US" sz="2800">
                <a:ea typeface="楷体_GB2312" pitchFamily="49" charset="-122"/>
              </a:rPr>
              <a:t>求级数</a:t>
            </a:r>
            <a:endParaRPr lang="zh-CN" altLang="en-US" sz="2800">
              <a:solidFill>
                <a:schemeClr val="tx2"/>
              </a:solidFill>
              <a:ea typeface="楷体_GB2312" pitchFamily="49" charset="-122"/>
            </a:endParaRPr>
          </a:p>
        </p:txBody>
      </p:sp>
      <p:graphicFrame>
        <p:nvGraphicFramePr>
          <p:cNvPr id="10245" name="Object 2">
            <a:extLst>
              <a:ext uri="{FF2B5EF4-FFF2-40B4-BE49-F238E27FC236}">
                <a16:creationId xmlns:a16="http://schemas.microsoft.com/office/drawing/2014/main" id="{8FE1DA9C-C257-8602-4C50-EB57732F3B47}"/>
              </a:ext>
            </a:extLst>
          </p:cNvPr>
          <p:cNvGraphicFramePr>
            <a:graphicFrameLocks noChangeAspect="1"/>
          </p:cNvGraphicFramePr>
          <p:nvPr/>
        </p:nvGraphicFramePr>
        <p:xfrm>
          <a:off x="3810000" y="1219200"/>
          <a:ext cx="5027613" cy="838200"/>
        </p:xfrm>
        <a:graphic>
          <a:graphicData uri="http://schemas.openxmlformats.org/presentationml/2006/ole">
            <mc:AlternateContent xmlns:mc="http://schemas.openxmlformats.org/markup-compatibility/2006">
              <mc:Choice xmlns:v="urn:schemas-microsoft-com:vml" Requires="v">
                <p:oleObj name="公式" r:id="rId2" imgW="2571624" imgH="342832" progId="Equation.3">
                  <p:embed/>
                </p:oleObj>
              </mc:Choice>
              <mc:Fallback>
                <p:oleObj name="公式" r:id="rId2" imgW="2571624" imgH="342832" progId="Equation.3">
                  <p:embed/>
                  <p:pic>
                    <p:nvPicPr>
                      <p:cNvPr id="10245" name="Object 2">
                        <a:extLst>
                          <a:ext uri="{FF2B5EF4-FFF2-40B4-BE49-F238E27FC236}">
                            <a16:creationId xmlns:a16="http://schemas.microsoft.com/office/drawing/2014/main" id="{8FE1DA9C-C257-8602-4C50-EB57732F3B47}"/>
                          </a:ext>
                        </a:extLst>
                      </p:cNvPr>
                      <p:cNvPicPr>
                        <a:picLocks noChangeAspect="1" noChangeArrowheads="1"/>
                      </p:cNvPicPr>
                      <p:nvPr/>
                    </p:nvPicPr>
                    <p:blipFill>
                      <a:blip r:embed="rId3">
                        <a:grayscl/>
                        <a:biLevel thresh="50000"/>
                        <a:extLst>
                          <a:ext uri="{28A0092B-C50C-407E-A947-70E740481C1C}">
                            <a14:useLocalDpi xmlns:a14="http://schemas.microsoft.com/office/drawing/2010/main" val="0"/>
                          </a:ext>
                        </a:extLst>
                      </a:blip>
                      <a:srcRect/>
                      <a:stretch>
                        <a:fillRect/>
                      </a:stretch>
                    </p:blipFill>
                    <p:spPr bwMode="auto">
                      <a:xfrm>
                        <a:off x="3810000" y="1219200"/>
                        <a:ext cx="5027613" cy="838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246" name="Text Box 6">
            <a:extLst>
              <a:ext uri="{FF2B5EF4-FFF2-40B4-BE49-F238E27FC236}">
                <a16:creationId xmlns:a16="http://schemas.microsoft.com/office/drawing/2014/main" id="{A8E0A3C1-B09F-042D-757A-14AB9C169475}"/>
              </a:ext>
            </a:extLst>
          </p:cNvPr>
          <p:cNvSpPr txBox="1">
            <a:spLocks noChangeArrowheads="1"/>
          </p:cNvSpPr>
          <p:nvPr/>
        </p:nvSpPr>
        <p:spPr bwMode="auto">
          <a:xfrm>
            <a:off x="8686800" y="1371600"/>
            <a:ext cx="19812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zh-CN" altLang="en-US" sz="2800">
                <a:latin typeface="Times New Roman" panose="02020603050405020304" pitchFamily="18" charset="0"/>
                <a:ea typeface="楷体_GB2312" pitchFamily="49" charset="-122"/>
              </a:rPr>
              <a:t>的收敛域</a:t>
            </a:r>
            <a:r>
              <a:rPr kumimoji="1" lang="en-US" altLang="zh-CN" sz="2800">
                <a:latin typeface="Times New Roman" panose="02020603050405020304" pitchFamily="18" charset="0"/>
                <a:ea typeface="楷体_GB2312" pitchFamily="49" charset="-122"/>
              </a:rPr>
              <a:t>.</a:t>
            </a:r>
            <a:endParaRPr kumimoji="1" lang="zh-CN" altLang="en-US" sz="2800">
              <a:latin typeface="Times New Roman" panose="02020603050405020304" pitchFamily="18" charset="0"/>
              <a:ea typeface="楷体_GB2312" pitchFamily="49" charset="-122"/>
            </a:endParaRPr>
          </a:p>
        </p:txBody>
      </p:sp>
      <p:sp>
        <p:nvSpPr>
          <p:cNvPr id="55329" name="Rectangle 33">
            <a:extLst>
              <a:ext uri="{FF2B5EF4-FFF2-40B4-BE49-F238E27FC236}">
                <a16:creationId xmlns:a16="http://schemas.microsoft.com/office/drawing/2014/main" id="{6B3935DD-68D9-A014-E96A-40FCF0338837}"/>
              </a:ext>
            </a:extLst>
          </p:cNvPr>
          <p:cNvSpPr>
            <a:spLocks noChangeArrowheads="1"/>
          </p:cNvSpPr>
          <p:nvPr/>
        </p:nvSpPr>
        <p:spPr bwMode="auto">
          <a:xfrm>
            <a:off x="1828800" y="2100263"/>
            <a:ext cx="43434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indent="3048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zh-CN" sz="2800">
                <a:latin typeface="Calibri" panose="020F0502020204030204" pitchFamily="34" charset="0"/>
                <a:cs typeface="Times New Roman" panose="02020603050405020304" pitchFamily="18" charset="0"/>
              </a:rPr>
              <a:t>解：部分和函数为</a:t>
            </a:r>
            <a:endParaRPr lang="zh-CN" altLang="zh-CN" sz="2800"/>
          </a:p>
        </p:txBody>
      </p:sp>
      <p:grpSp>
        <p:nvGrpSpPr>
          <p:cNvPr id="2" name="组合 73">
            <a:extLst>
              <a:ext uri="{FF2B5EF4-FFF2-40B4-BE49-F238E27FC236}">
                <a16:creationId xmlns:a16="http://schemas.microsoft.com/office/drawing/2014/main" id="{37880AAA-2B61-3F9E-2243-B09C010EF688}"/>
              </a:ext>
            </a:extLst>
          </p:cNvPr>
          <p:cNvGrpSpPr>
            <a:grpSpLocks/>
          </p:cNvGrpSpPr>
          <p:nvPr/>
        </p:nvGrpSpPr>
        <p:grpSpPr bwMode="auto">
          <a:xfrm>
            <a:off x="4724400" y="1905000"/>
            <a:ext cx="4551363" cy="876300"/>
            <a:chOff x="3200400" y="1905000"/>
            <a:chExt cx="4551307" cy="876300"/>
          </a:xfrm>
        </p:grpSpPr>
        <p:graphicFrame>
          <p:nvGraphicFramePr>
            <p:cNvPr id="10285" name="Object 35">
              <a:extLst>
                <a:ext uri="{FF2B5EF4-FFF2-40B4-BE49-F238E27FC236}">
                  <a16:creationId xmlns:a16="http://schemas.microsoft.com/office/drawing/2014/main" id="{E0E8B617-67A5-BCE2-F12D-443097CF0418}"/>
                </a:ext>
              </a:extLst>
            </p:cNvPr>
            <p:cNvGraphicFramePr>
              <a:graphicFrameLocks noChangeAspect="1"/>
            </p:cNvGraphicFramePr>
            <p:nvPr/>
          </p:nvGraphicFramePr>
          <p:xfrm>
            <a:off x="4004052" y="2133600"/>
            <a:ext cx="897774" cy="457200"/>
          </p:xfrm>
          <a:graphic>
            <a:graphicData uri="http://schemas.openxmlformats.org/presentationml/2006/ole">
              <mc:AlternateContent xmlns:mc="http://schemas.openxmlformats.org/markup-compatibility/2006">
                <mc:Choice xmlns:v="urn:schemas-microsoft-com:vml" Requires="v">
                  <p:oleObj name="Equation" r:id="rId4" imgW="342603" imgH="177646" progId="Equation.DSMT4">
                    <p:embed/>
                  </p:oleObj>
                </mc:Choice>
                <mc:Fallback>
                  <p:oleObj name="Equation" r:id="rId4" imgW="342603" imgH="177646" progId="Equation.DSMT4">
                    <p:embed/>
                    <p:pic>
                      <p:nvPicPr>
                        <p:cNvPr id="10285" name="Object 35">
                          <a:extLst>
                            <a:ext uri="{FF2B5EF4-FFF2-40B4-BE49-F238E27FC236}">
                              <a16:creationId xmlns:a16="http://schemas.microsoft.com/office/drawing/2014/main" id="{E0E8B617-67A5-BCE2-F12D-443097CF041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04052" y="2133600"/>
                          <a:ext cx="897774"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286" name="Object 34">
              <a:extLst>
                <a:ext uri="{FF2B5EF4-FFF2-40B4-BE49-F238E27FC236}">
                  <a16:creationId xmlns:a16="http://schemas.microsoft.com/office/drawing/2014/main" id="{5BB2C200-DDF1-978A-932B-D577B1F055E0}"/>
                </a:ext>
              </a:extLst>
            </p:cNvPr>
            <p:cNvGraphicFramePr>
              <a:graphicFrameLocks noChangeAspect="1"/>
            </p:cNvGraphicFramePr>
            <p:nvPr/>
          </p:nvGraphicFramePr>
          <p:xfrm>
            <a:off x="5680452" y="1905000"/>
            <a:ext cx="2071255" cy="876300"/>
          </p:xfrm>
          <a:graphic>
            <a:graphicData uri="http://schemas.openxmlformats.org/presentationml/2006/ole">
              <mc:AlternateContent xmlns:mc="http://schemas.openxmlformats.org/markup-compatibility/2006">
                <mc:Choice xmlns:v="urn:schemas-microsoft-com:vml" Requires="v">
                  <p:oleObj name="Equation" r:id="rId6" imgW="990600" imgH="419100" progId="Equation.DSMT4">
                    <p:embed/>
                  </p:oleObj>
                </mc:Choice>
                <mc:Fallback>
                  <p:oleObj name="Equation" r:id="rId6" imgW="990600" imgH="419100" progId="Equation.DSMT4">
                    <p:embed/>
                    <p:pic>
                      <p:nvPicPr>
                        <p:cNvPr id="10286" name="Object 34">
                          <a:extLst>
                            <a:ext uri="{FF2B5EF4-FFF2-40B4-BE49-F238E27FC236}">
                              <a16:creationId xmlns:a16="http://schemas.microsoft.com/office/drawing/2014/main" id="{5BB2C200-DDF1-978A-932B-D577B1F055E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80452" y="1905000"/>
                          <a:ext cx="2071255" cy="87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0287" name="Rectangle 36">
              <a:extLst>
                <a:ext uri="{FF2B5EF4-FFF2-40B4-BE49-F238E27FC236}">
                  <a16:creationId xmlns:a16="http://schemas.microsoft.com/office/drawing/2014/main" id="{46BD0BD4-F9BE-467D-8333-A2B742643BAA}"/>
                </a:ext>
              </a:extLst>
            </p:cNvPr>
            <p:cNvSpPr>
              <a:spLocks noChangeArrowheads="1"/>
            </p:cNvSpPr>
            <p:nvPr/>
          </p:nvSpPr>
          <p:spPr bwMode="auto">
            <a:xfrm>
              <a:off x="3200400" y="2133600"/>
              <a:ext cx="263245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indent="3048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zh-CN" sz="2800">
                  <a:latin typeface="Calibri" panose="020F0502020204030204" pitchFamily="34" charset="0"/>
                  <a:cs typeface="Times New Roman" panose="02020603050405020304" pitchFamily="18" charset="0"/>
                </a:rPr>
                <a:t>当</a:t>
              </a:r>
              <a:r>
                <a:rPr lang="en-US" altLang="zh-CN" sz="2800">
                  <a:latin typeface="Calibri" panose="020F0502020204030204" pitchFamily="34" charset="0"/>
                  <a:cs typeface="Times New Roman" panose="02020603050405020304" pitchFamily="18" charset="0"/>
                </a:rPr>
                <a:t>             </a:t>
              </a:r>
              <a:r>
                <a:rPr lang="zh-CN" altLang="en-US" sz="2800">
                  <a:latin typeface="Calibri" panose="020F0502020204030204" pitchFamily="34" charset="0"/>
                  <a:cs typeface="Times New Roman" panose="02020603050405020304" pitchFamily="18" charset="0"/>
                </a:rPr>
                <a:t>时，</a:t>
              </a:r>
              <a:endParaRPr lang="zh-CN" altLang="zh-CN" sz="2800"/>
            </a:p>
          </p:txBody>
        </p:sp>
      </p:grpSp>
      <p:sp>
        <p:nvSpPr>
          <p:cNvPr id="10249" name="Rectangle 39">
            <a:extLst>
              <a:ext uri="{FF2B5EF4-FFF2-40B4-BE49-F238E27FC236}">
                <a16:creationId xmlns:a16="http://schemas.microsoft.com/office/drawing/2014/main" id="{8F6FA4F1-B5ED-291F-F794-6F27483171DC}"/>
              </a:ext>
            </a:extLst>
          </p:cNvPr>
          <p:cNvSpPr>
            <a:spLocks noChangeArrowheads="1"/>
          </p:cNvSpPr>
          <p:nvPr/>
        </p:nvSpPr>
        <p:spPr bwMode="auto">
          <a:xfrm>
            <a:off x="1524000" y="-184150"/>
            <a:ext cx="1841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grpSp>
        <p:nvGrpSpPr>
          <p:cNvPr id="3" name="组合 74">
            <a:extLst>
              <a:ext uri="{FF2B5EF4-FFF2-40B4-BE49-F238E27FC236}">
                <a16:creationId xmlns:a16="http://schemas.microsoft.com/office/drawing/2014/main" id="{D8ABB8A7-9402-59BB-47BC-ACD965A7E4C6}"/>
              </a:ext>
            </a:extLst>
          </p:cNvPr>
          <p:cNvGrpSpPr>
            <a:grpSpLocks/>
          </p:cNvGrpSpPr>
          <p:nvPr/>
        </p:nvGrpSpPr>
        <p:grpSpPr bwMode="auto">
          <a:xfrm>
            <a:off x="1447800" y="2895600"/>
            <a:ext cx="3709988" cy="552450"/>
            <a:chOff x="-76200" y="2895600"/>
            <a:chExt cx="3709670" cy="551815"/>
          </a:xfrm>
        </p:grpSpPr>
        <p:graphicFrame>
          <p:nvGraphicFramePr>
            <p:cNvPr id="10283" name="Object 38">
              <a:extLst>
                <a:ext uri="{FF2B5EF4-FFF2-40B4-BE49-F238E27FC236}">
                  <a16:creationId xmlns:a16="http://schemas.microsoft.com/office/drawing/2014/main" id="{E62A1631-A52C-852A-199F-FA7051030E68}"/>
                </a:ext>
              </a:extLst>
            </p:cNvPr>
            <p:cNvGraphicFramePr>
              <a:graphicFrameLocks noChangeAspect="1"/>
            </p:cNvGraphicFramePr>
            <p:nvPr/>
          </p:nvGraphicFramePr>
          <p:xfrm>
            <a:off x="1752600" y="2895600"/>
            <a:ext cx="838200" cy="551815"/>
          </p:xfrm>
          <a:graphic>
            <a:graphicData uri="http://schemas.openxmlformats.org/presentationml/2006/ole">
              <mc:AlternateContent xmlns:mc="http://schemas.openxmlformats.org/markup-compatibility/2006">
                <mc:Choice xmlns:v="urn:schemas-microsoft-com:vml" Requires="v">
                  <p:oleObj name="Equation" r:id="rId8" imgW="380835" imgH="253890" progId="Equation.DSMT4">
                    <p:embed/>
                  </p:oleObj>
                </mc:Choice>
                <mc:Fallback>
                  <p:oleObj name="Equation" r:id="rId8" imgW="380835" imgH="253890" progId="Equation.DSMT4">
                    <p:embed/>
                    <p:pic>
                      <p:nvPicPr>
                        <p:cNvPr id="10283" name="Object 38">
                          <a:extLst>
                            <a:ext uri="{FF2B5EF4-FFF2-40B4-BE49-F238E27FC236}">
                              <a16:creationId xmlns:a16="http://schemas.microsoft.com/office/drawing/2014/main" id="{E62A1631-A52C-852A-199F-FA7051030E6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752600" y="2895600"/>
                          <a:ext cx="838200" cy="5518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0284" name="Rectangle 36">
              <a:extLst>
                <a:ext uri="{FF2B5EF4-FFF2-40B4-BE49-F238E27FC236}">
                  <a16:creationId xmlns:a16="http://schemas.microsoft.com/office/drawing/2014/main" id="{91D28115-21B0-7436-BD80-4DC0C2518529}"/>
                </a:ext>
              </a:extLst>
            </p:cNvPr>
            <p:cNvSpPr>
              <a:spLocks noChangeArrowheads="1"/>
            </p:cNvSpPr>
            <p:nvPr/>
          </p:nvSpPr>
          <p:spPr bwMode="auto">
            <a:xfrm>
              <a:off x="-76200" y="2895600"/>
              <a:ext cx="370967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indent="3048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2800">
                  <a:latin typeface="Calibri" panose="020F0502020204030204" pitchFamily="34" charset="0"/>
                  <a:cs typeface="Times New Roman" panose="02020603050405020304" pitchFamily="18" charset="0"/>
                </a:rPr>
                <a:t>于是，</a:t>
              </a:r>
              <a:r>
                <a:rPr lang="zh-CN" altLang="zh-CN" sz="2800">
                  <a:latin typeface="Calibri" panose="020F0502020204030204" pitchFamily="34" charset="0"/>
                  <a:cs typeface="Times New Roman" panose="02020603050405020304" pitchFamily="18" charset="0"/>
                </a:rPr>
                <a:t>当</a:t>
              </a:r>
              <a:r>
                <a:rPr lang="en-US" altLang="zh-CN" sz="2800">
                  <a:latin typeface="Calibri" panose="020F0502020204030204" pitchFamily="34" charset="0"/>
                  <a:cs typeface="Times New Roman" panose="02020603050405020304" pitchFamily="18" charset="0"/>
                </a:rPr>
                <a:t>             </a:t>
              </a:r>
              <a:r>
                <a:rPr lang="zh-CN" altLang="en-US" sz="2800">
                  <a:latin typeface="Calibri" panose="020F0502020204030204" pitchFamily="34" charset="0"/>
                  <a:cs typeface="Times New Roman" panose="02020603050405020304" pitchFamily="18" charset="0"/>
                </a:rPr>
                <a:t>时，</a:t>
              </a:r>
              <a:endParaRPr lang="zh-CN" altLang="zh-CN" sz="2800"/>
            </a:p>
          </p:txBody>
        </p:sp>
      </p:grpSp>
      <p:sp>
        <p:nvSpPr>
          <p:cNvPr id="10251" name="Rectangle 41">
            <a:extLst>
              <a:ext uri="{FF2B5EF4-FFF2-40B4-BE49-F238E27FC236}">
                <a16:creationId xmlns:a16="http://schemas.microsoft.com/office/drawing/2014/main" id="{162463EB-0345-D87F-B6C4-69D35AD6EEE3}"/>
              </a:ext>
            </a:extLst>
          </p:cNvPr>
          <p:cNvSpPr>
            <a:spLocks noChangeArrowheads="1"/>
          </p:cNvSpPr>
          <p:nvPr/>
        </p:nvSpPr>
        <p:spPr bwMode="auto">
          <a:xfrm>
            <a:off x="1524000" y="-184150"/>
            <a:ext cx="1841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0252" name="Rectangle 43">
            <a:extLst>
              <a:ext uri="{FF2B5EF4-FFF2-40B4-BE49-F238E27FC236}">
                <a16:creationId xmlns:a16="http://schemas.microsoft.com/office/drawing/2014/main" id="{41127F6D-2A07-736A-823F-E1F571452CC2}"/>
              </a:ext>
            </a:extLst>
          </p:cNvPr>
          <p:cNvSpPr>
            <a:spLocks noChangeArrowheads="1"/>
          </p:cNvSpPr>
          <p:nvPr/>
        </p:nvSpPr>
        <p:spPr bwMode="auto">
          <a:xfrm>
            <a:off x="1524000" y="-184150"/>
            <a:ext cx="1841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grpSp>
        <p:nvGrpSpPr>
          <p:cNvPr id="4" name="组合 76">
            <a:extLst>
              <a:ext uri="{FF2B5EF4-FFF2-40B4-BE49-F238E27FC236}">
                <a16:creationId xmlns:a16="http://schemas.microsoft.com/office/drawing/2014/main" id="{8D94598B-E627-43D2-A9D4-96B42F455211}"/>
              </a:ext>
            </a:extLst>
          </p:cNvPr>
          <p:cNvGrpSpPr>
            <a:grpSpLocks/>
          </p:cNvGrpSpPr>
          <p:nvPr/>
        </p:nvGrpSpPr>
        <p:grpSpPr bwMode="auto">
          <a:xfrm>
            <a:off x="1524000" y="3657600"/>
            <a:ext cx="3613150" cy="600075"/>
            <a:chOff x="0" y="3657600"/>
            <a:chExt cx="3613490" cy="599420"/>
          </a:xfrm>
        </p:grpSpPr>
        <p:sp>
          <p:nvSpPr>
            <p:cNvPr id="10281" name="Rectangle 36">
              <a:extLst>
                <a:ext uri="{FF2B5EF4-FFF2-40B4-BE49-F238E27FC236}">
                  <a16:creationId xmlns:a16="http://schemas.microsoft.com/office/drawing/2014/main" id="{4B4157B1-8A8C-D3FF-696B-5EF11A6836E5}"/>
                </a:ext>
              </a:extLst>
            </p:cNvPr>
            <p:cNvSpPr>
              <a:spLocks noChangeArrowheads="1"/>
            </p:cNvSpPr>
            <p:nvPr/>
          </p:nvSpPr>
          <p:spPr bwMode="auto">
            <a:xfrm>
              <a:off x="0" y="3733800"/>
              <a:ext cx="361349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indent="3048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2800">
                  <a:latin typeface="Calibri" panose="020F0502020204030204" pitchFamily="34" charset="0"/>
                  <a:cs typeface="Times New Roman" panose="02020603050405020304" pitchFamily="18" charset="0"/>
                </a:rPr>
                <a:t>            </a:t>
              </a:r>
              <a:r>
                <a:rPr lang="zh-CN" altLang="zh-CN" sz="2800">
                  <a:latin typeface="Calibri" panose="020F0502020204030204" pitchFamily="34" charset="0"/>
                  <a:cs typeface="Times New Roman" panose="02020603050405020304" pitchFamily="18" charset="0"/>
                </a:rPr>
                <a:t>当</a:t>
              </a:r>
              <a:r>
                <a:rPr lang="en-US" altLang="zh-CN" sz="2800">
                  <a:latin typeface="Calibri" panose="020F0502020204030204" pitchFamily="34" charset="0"/>
                  <a:cs typeface="Times New Roman" panose="02020603050405020304" pitchFamily="18" charset="0"/>
                </a:rPr>
                <a:t>             </a:t>
              </a:r>
              <a:r>
                <a:rPr lang="zh-CN" altLang="en-US" sz="2800">
                  <a:latin typeface="Calibri" panose="020F0502020204030204" pitchFamily="34" charset="0"/>
                  <a:cs typeface="Times New Roman" panose="02020603050405020304" pitchFamily="18" charset="0"/>
                </a:rPr>
                <a:t>时，</a:t>
              </a:r>
              <a:endParaRPr lang="zh-CN" altLang="zh-CN" sz="2800"/>
            </a:p>
          </p:txBody>
        </p:sp>
        <p:graphicFrame>
          <p:nvGraphicFramePr>
            <p:cNvPr id="10282" name="Object 42">
              <a:extLst>
                <a:ext uri="{FF2B5EF4-FFF2-40B4-BE49-F238E27FC236}">
                  <a16:creationId xmlns:a16="http://schemas.microsoft.com/office/drawing/2014/main" id="{E9EBA0FA-D7ED-12BE-153C-EA723D398BFE}"/>
                </a:ext>
              </a:extLst>
            </p:cNvPr>
            <p:cNvGraphicFramePr>
              <a:graphicFrameLocks noChangeAspect="1"/>
            </p:cNvGraphicFramePr>
            <p:nvPr/>
          </p:nvGraphicFramePr>
          <p:xfrm>
            <a:off x="1752600" y="3657600"/>
            <a:ext cx="843987" cy="555625"/>
          </p:xfrm>
          <a:graphic>
            <a:graphicData uri="http://schemas.openxmlformats.org/presentationml/2006/ole">
              <mc:AlternateContent xmlns:mc="http://schemas.openxmlformats.org/markup-compatibility/2006">
                <mc:Choice xmlns:v="urn:schemas-microsoft-com:vml" Requires="v">
                  <p:oleObj name="Equation" r:id="rId10" imgW="380835" imgH="253890" progId="Equation.DSMT4">
                    <p:embed/>
                  </p:oleObj>
                </mc:Choice>
                <mc:Fallback>
                  <p:oleObj name="Equation" r:id="rId10" imgW="380835" imgH="253890" progId="Equation.DSMT4">
                    <p:embed/>
                    <p:pic>
                      <p:nvPicPr>
                        <p:cNvPr id="10282" name="Object 42">
                          <a:extLst>
                            <a:ext uri="{FF2B5EF4-FFF2-40B4-BE49-F238E27FC236}">
                              <a16:creationId xmlns:a16="http://schemas.microsoft.com/office/drawing/2014/main" id="{E9EBA0FA-D7ED-12BE-153C-EA723D398BFE}"/>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752600" y="3657600"/>
                          <a:ext cx="843987" cy="55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10254" name="Rectangle 45">
            <a:extLst>
              <a:ext uri="{FF2B5EF4-FFF2-40B4-BE49-F238E27FC236}">
                <a16:creationId xmlns:a16="http://schemas.microsoft.com/office/drawing/2014/main" id="{23780D38-0F17-9801-ED00-7ACC783FC664}"/>
              </a:ext>
            </a:extLst>
          </p:cNvPr>
          <p:cNvSpPr>
            <a:spLocks noChangeArrowheads="1"/>
          </p:cNvSpPr>
          <p:nvPr/>
        </p:nvSpPr>
        <p:spPr bwMode="auto">
          <a:xfrm>
            <a:off x="1524000" y="-184150"/>
            <a:ext cx="1841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0255" name="Rectangle 47">
            <a:extLst>
              <a:ext uri="{FF2B5EF4-FFF2-40B4-BE49-F238E27FC236}">
                <a16:creationId xmlns:a16="http://schemas.microsoft.com/office/drawing/2014/main" id="{F362ACC0-2E89-93C4-0438-62E596311E57}"/>
              </a:ext>
            </a:extLst>
          </p:cNvPr>
          <p:cNvSpPr>
            <a:spLocks noChangeArrowheads="1"/>
          </p:cNvSpPr>
          <p:nvPr/>
        </p:nvSpPr>
        <p:spPr bwMode="auto">
          <a:xfrm>
            <a:off x="1524000" y="-184150"/>
            <a:ext cx="1841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grpSp>
        <p:nvGrpSpPr>
          <p:cNvPr id="5" name="组合 78">
            <a:extLst>
              <a:ext uri="{FF2B5EF4-FFF2-40B4-BE49-F238E27FC236}">
                <a16:creationId xmlns:a16="http://schemas.microsoft.com/office/drawing/2014/main" id="{8D22E064-CF68-0B30-3240-F1996807DAB8}"/>
              </a:ext>
            </a:extLst>
          </p:cNvPr>
          <p:cNvGrpSpPr>
            <a:grpSpLocks/>
          </p:cNvGrpSpPr>
          <p:nvPr/>
        </p:nvGrpSpPr>
        <p:grpSpPr bwMode="auto">
          <a:xfrm>
            <a:off x="1524000" y="4419600"/>
            <a:ext cx="3351213" cy="523875"/>
            <a:chOff x="0" y="4419600"/>
            <a:chExt cx="3350597" cy="523220"/>
          </a:xfrm>
        </p:grpSpPr>
        <p:graphicFrame>
          <p:nvGraphicFramePr>
            <p:cNvPr id="10279" name="Object 46">
              <a:extLst>
                <a:ext uri="{FF2B5EF4-FFF2-40B4-BE49-F238E27FC236}">
                  <a16:creationId xmlns:a16="http://schemas.microsoft.com/office/drawing/2014/main" id="{D0985E20-CD46-97A5-2816-07CDBE7B4950}"/>
                </a:ext>
              </a:extLst>
            </p:cNvPr>
            <p:cNvGraphicFramePr>
              <a:graphicFrameLocks noChangeAspect="1"/>
            </p:cNvGraphicFramePr>
            <p:nvPr/>
          </p:nvGraphicFramePr>
          <p:xfrm>
            <a:off x="1600200" y="4419600"/>
            <a:ext cx="762000" cy="479425"/>
          </p:xfrm>
          <a:graphic>
            <a:graphicData uri="http://schemas.openxmlformats.org/presentationml/2006/ole">
              <mc:AlternateContent xmlns:mc="http://schemas.openxmlformats.org/markup-compatibility/2006">
                <mc:Choice xmlns:v="urn:schemas-microsoft-com:vml" Requires="v">
                  <p:oleObj name="Equation" r:id="rId12" imgW="342603" imgH="177646" progId="Equation.DSMT4">
                    <p:embed/>
                  </p:oleObj>
                </mc:Choice>
                <mc:Fallback>
                  <p:oleObj name="Equation" r:id="rId12" imgW="342603" imgH="177646" progId="Equation.DSMT4">
                    <p:embed/>
                    <p:pic>
                      <p:nvPicPr>
                        <p:cNvPr id="10279" name="Object 46">
                          <a:extLst>
                            <a:ext uri="{FF2B5EF4-FFF2-40B4-BE49-F238E27FC236}">
                              <a16:creationId xmlns:a16="http://schemas.microsoft.com/office/drawing/2014/main" id="{D0985E20-CD46-97A5-2816-07CDBE7B4950}"/>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600200" y="4419600"/>
                          <a:ext cx="762000"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0280" name="Rectangle 36">
              <a:extLst>
                <a:ext uri="{FF2B5EF4-FFF2-40B4-BE49-F238E27FC236}">
                  <a16:creationId xmlns:a16="http://schemas.microsoft.com/office/drawing/2014/main" id="{4FC1D494-E516-82BD-68FE-A0576384E982}"/>
                </a:ext>
              </a:extLst>
            </p:cNvPr>
            <p:cNvSpPr>
              <a:spLocks noChangeArrowheads="1"/>
            </p:cNvSpPr>
            <p:nvPr/>
          </p:nvSpPr>
          <p:spPr bwMode="auto">
            <a:xfrm>
              <a:off x="0" y="4419600"/>
              <a:ext cx="335059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indent="3048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2800">
                  <a:latin typeface="Calibri" panose="020F0502020204030204" pitchFamily="34" charset="0"/>
                  <a:cs typeface="Times New Roman" panose="02020603050405020304" pitchFamily="18" charset="0"/>
                </a:rPr>
                <a:t>而，</a:t>
              </a:r>
              <a:r>
                <a:rPr lang="zh-CN" altLang="zh-CN" sz="2800">
                  <a:latin typeface="Calibri" panose="020F0502020204030204" pitchFamily="34" charset="0"/>
                  <a:cs typeface="Times New Roman" panose="02020603050405020304" pitchFamily="18" charset="0"/>
                </a:rPr>
                <a:t>当</a:t>
              </a:r>
              <a:r>
                <a:rPr lang="en-US" altLang="zh-CN" sz="2800">
                  <a:latin typeface="Calibri" panose="020F0502020204030204" pitchFamily="34" charset="0"/>
                  <a:cs typeface="Times New Roman" panose="02020603050405020304" pitchFamily="18" charset="0"/>
                </a:rPr>
                <a:t>             </a:t>
              </a:r>
              <a:r>
                <a:rPr lang="zh-CN" altLang="en-US" sz="2800">
                  <a:latin typeface="Calibri" panose="020F0502020204030204" pitchFamily="34" charset="0"/>
                  <a:cs typeface="Times New Roman" panose="02020603050405020304" pitchFamily="18" charset="0"/>
                </a:rPr>
                <a:t>时，</a:t>
              </a:r>
              <a:endParaRPr lang="zh-CN" altLang="zh-CN" sz="2800"/>
            </a:p>
          </p:txBody>
        </p:sp>
      </p:grpSp>
      <p:sp>
        <p:nvSpPr>
          <p:cNvPr id="10257" name="Rectangle 49">
            <a:extLst>
              <a:ext uri="{FF2B5EF4-FFF2-40B4-BE49-F238E27FC236}">
                <a16:creationId xmlns:a16="http://schemas.microsoft.com/office/drawing/2014/main" id="{190F75FA-1DCD-CB76-D4CA-D76A429D3060}"/>
              </a:ext>
            </a:extLst>
          </p:cNvPr>
          <p:cNvSpPr>
            <a:spLocks noChangeArrowheads="1"/>
          </p:cNvSpPr>
          <p:nvPr/>
        </p:nvSpPr>
        <p:spPr bwMode="auto">
          <a:xfrm>
            <a:off x="1524000" y="-184150"/>
            <a:ext cx="1841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graphicFrame>
        <p:nvGraphicFramePr>
          <p:cNvPr id="55344" name="Object 48">
            <a:extLst>
              <a:ext uri="{FF2B5EF4-FFF2-40B4-BE49-F238E27FC236}">
                <a16:creationId xmlns:a16="http://schemas.microsoft.com/office/drawing/2014/main" id="{746680F5-CA58-4996-75A8-D700A77B8768}"/>
              </a:ext>
            </a:extLst>
          </p:cNvPr>
          <p:cNvGraphicFramePr>
            <a:graphicFrameLocks noChangeAspect="1"/>
          </p:cNvGraphicFramePr>
          <p:nvPr/>
        </p:nvGraphicFramePr>
        <p:xfrm>
          <a:off x="5257800" y="4419600"/>
          <a:ext cx="2895600" cy="579438"/>
        </p:xfrm>
        <a:graphic>
          <a:graphicData uri="http://schemas.openxmlformats.org/presentationml/2006/ole">
            <mc:AlternateContent xmlns:mc="http://schemas.openxmlformats.org/markup-compatibility/2006">
              <mc:Choice xmlns:v="urn:schemas-microsoft-com:vml" Requires="v">
                <p:oleObj name="Equation" r:id="rId14" imgW="1332921" imgH="266584" progId="Equation.DSMT4">
                  <p:embed/>
                </p:oleObj>
              </mc:Choice>
              <mc:Fallback>
                <p:oleObj name="Equation" r:id="rId14" imgW="1332921" imgH="266584" progId="Equation.DSMT4">
                  <p:embed/>
                  <p:pic>
                    <p:nvPicPr>
                      <p:cNvPr id="55344" name="Object 48">
                        <a:extLst>
                          <a:ext uri="{FF2B5EF4-FFF2-40B4-BE49-F238E27FC236}">
                            <a16:creationId xmlns:a16="http://schemas.microsoft.com/office/drawing/2014/main" id="{746680F5-CA58-4996-75A8-D700A77B876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257800" y="4419600"/>
                        <a:ext cx="28956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0259" name="Rectangle 51">
            <a:extLst>
              <a:ext uri="{FF2B5EF4-FFF2-40B4-BE49-F238E27FC236}">
                <a16:creationId xmlns:a16="http://schemas.microsoft.com/office/drawing/2014/main" id="{72602EE9-BC55-6AF1-066C-C560437F32F4}"/>
              </a:ext>
            </a:extLst>
          </p:cNvPr>
          <p:cNvSpPr>
            <a:spLocks noChangeArrowheads="1"/>
          </p:cNvSpPr>
          <p:nvPr/>
        </p:nvSpPr>
        <p:spPr bwMode="auto">
          <a:xfrm>
            <a:off x="1524000" y="-184150"/>
            <a:ext cx="1841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grpSp>
        <p:nvGrpSpPr>
          <p:cNvPr id="6" name="组合 79">
            <a:extLst>
              <a:ext uri="{FF2B5EF4-FFF2-40B4-BE49-F238E27FC236}">
                <a16:creationId xmlns:a16="http://schemas.microsoft.com/office/drawing/2014/main" id="{5C5E0457-DAEE-6C2F-E987-168539BE4B19}"/>
              </a:ext>
            </a:extLst>
          </p:cNvPr>
          <p:cNvGrpSpPr>
            <a:grpSpLocks/>
          </p:cNvGrpSpPr>
          <p:nvPr/>
        </p:nvGrpSpPr>
        <p:grpSpPr bwMode="auto">
          <a:xfrm>
            <a:off x="1676400" y="5105400"/>
            <a:ext cx="3276600" cy="523875"/>
            <a:chOff x="152400" y="5105400"/>
            <a:chExt cx="3276600" cy="523220"/>
          </a:xfrm>
        </p:grpSpPr>
        <p:graphicFrame>
          <p:nvGraphicFramePr>
            <p:cNvPr id="10277" name="Object 50">
              <a:extLst>
                <a:ext uri="{FF2B5EF4-FFF2-40B4-BE49-F238E27FC236}">
                  <a16:creationId xmlns:a16="http://schemas.microsoft.com/office/drawing/2014/main" id="{1E475E79-9397-1105-2E48-01A99708E269}"/>
                </a:ext>
              </a:extLst>
            </p:cNvPr>
            <p:cNvGraphicFramePr>
              <a:graphicFrameLocks noChangeAspect="1"/>
            </p:cNvGraphicFramePr>
            <p:nvPr/>
          </p:nvGraphicFramePr>
          <p:xfrm>
            <a:off x="1600200" y="5181600"/>
            <a:ext cx="949036" cy="381000"/>
          </p:xfrm>
          <a:graphic>
            <a:graphicData uri="http://schemas.openxmlformats.org/presentationml/2006/ole">
              <mc:AlternateContent xmlns:mc="http://schemas.openxmlformats.org/markup-compatibility/2006">
                <mc:Choice xmlns:v="urn:schemas-microsoft-com:vml" Requires="v">
                  <p:oleObj name="Equation" r:id="rId16" imgW="431425" imgH="177646" progId="Equation.DSMT4">
                    <p:embed/>
                  </p:oleObj>
                </mc:Choice>
                <mc:Fallback>
                  <p:oleObj name="Equation" r:id="rId16" imgW="431425" imgH="177646" progId="Equation.DSMT4">
                    <p:embed/>
                    <p:pic>
                      <p:nvPicPr>
                        <p:cNvPr id="10277" name="Object 50">
                          <a:extLst>
                            <a:ext uri="{FF2B5EF4-FFF2-40B4-BE49-F238E27FC236}">
                              <a16:creationId xmlns:a16="http://schemas.microsoft.com/office/drawing/2014/main" id="{1E475E79-9397-1105-2E48-01A99708E269}"/>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600200" y="5181600"/>
                          <a:ext cx="949036"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0278" name="Rectangle 36">
              <a:extLst>
                <a:ext uri="{FF2B5EF4-FFF2-40B4-BE49-F238E27FC236}">
                  <a16:creationId xmlns:a16="http://schemas.microsoft.com/office/drawing/2014/main" id="{455B8CCB-F1A9-B545-C0AD-555C8E8C56A0}"/>
                </a:ext>
              </a:extLst>
            </p:cNvPr>
            <p:cNvSpPr>
              <a:spLocks noChangeArrowheads="1"/>
            </p:cNvSpPr>
            <p:nvPr/>
          </p:nvSpPr>
          <p:spPr bwMode="auto">
            <a:xfrm>
              <a:off x="152400" y="5105400"/>
              <a:ext cx="32766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indent="3048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2800">
                  <a:latin typeface="Calibri" panose="020F0502020204030204" pitchFamily="34" charset="0"/>
                  <a:cs typeface="Times New Roman" panose="02020603050405020304" pitchFamily="18" charset="0"/>
                </a:rPr>
                <a:t>        </a:t>
              </a:r>
              <a:r>
                <a:rPr lang="zh-CN" altLang="zh-CN" sz="2800">
                  <a:latin typeface="Calibri" panose="020F0502020204030204" pitchFamily="34" charset="0"/>
                  <a:cs typeface="Times New Roman" panose="02020603050405020304" pitchFamily="18" charset="0"/>
                </a:rPr>
                <a:t>当</a:t>
              </a:r>
              <a:r>
                <a:rPr lang="en-US" altLang="zh-CN" sz="2800">
                  <a:latin typeface="Calibri" panose="020F0502020204030204" pitchFamily="34" charset="0"/>
                  <a:cs typeface="Times New Roman" panose="02020603050405020304" pitchFamily="18" charset="0"/>
                </a:rPr>
                <a:t>             </a:t>
              </a:r>
              <a:r>
                <a:rPr lang="zh-CN" altLang="en-US" sz="2800">
                  <a:latin typeface="Calibri" panose="020F0502020204030204" pitchFamily="34" charset="0"/>
                  <a:cs typeface="Times New Roman" panose="02020603050405020304" pitchFamily="18" charset="0"/>
                </a:rPr>
                <a:t>时，</a:t>
              </a:r>
              <a:endParaRPr lang="zh-CN" altLang="zh-CN" sz="2800"/>
            </a:p>
          </p:txBody>
        </p:sp>
      </p:grpSp>
      <p:sp>
        <p:nvSpPr>
          <p:cNvPr id="10261" name="Rectangle 53">
            <a:extLst>
              <a:ext uri="{FF2B5EF4-FFF2-40B4-BE49-F238E27FC236}">
                <a16:creationId xmlns:a16="http://schemas.microsoft.com/office/drawing/2014/main" id="{1FDEAB52-05FD-0EE9-10A4-BC49807DF496}"/>
              </a:ext>
            </a:extLst>
          </p:cNvPr>
          <p:cNvSpPr>
            <a:spLocks noChangeArrowheads="1"/>
          </p:cNvSpPr>
          <p:nvPr/>
        </p:nvSpPr>
        <p:spPr bwMode="auto">
          <a:xfrm>
            <a:off x="1524000" y="-184150"/>
            <a:ext cx="1841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0262" name="Rectangle 55">
            <a:extLst>
              <a:ext uri="{FF2B5EF4-FFF2-40B4-BE49-F238E27FC236}">
                <a16:creationId xmlns:a16="http://schemas.microsoft.com/office/drawing/2014/main" id="{2191F516-D431-EBB5-C2AD-DE7C13C0B35A}"/>
              </a:ext>
            </a:extLst>
          </p:cNvPr>
          <p:cNvSpPr>
            <a:spLocks noChangeArrowheads="1"/>
          </p:cNvSpPr>
          <p:nvPr/>
        </p:nvSpPr>
        <p:spPr bwMode="auto">
          <a:xfrm>
            <a:off x="1524000" y="-184150"/>
            <a:ext cx="1841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grpSp>
        <p:nvGrpSpPr>
          <p:cNvPr id="7" name="组合 81">
            <a:extLst>
              <a:ext uri="{FF2B5EF4-FFF2-40B4-BE49-F238E27FC236}">
                <a16:creationId xmlns:a16="http://schemas.microsoft.com/office/drawing/2014/main" id="{FF3236B9-0819-41EE-D12F-F606034C9E82}"/>
              </a:ext>
            </a:extLst>
          </p:cNvPr>
          <p:cNvGrpSpPr>
            <a:grpSpLocks/>
          </p:cNvGrpSpPr>
          <p:nvPr/>
        </p:nvGrpSpPr>
        <p:grpSpPr bwMode="auto">
          <a:xfrm>
            <a:off x="2133600" y="5815013"/>
            <a:ext cx="4806950" cy="585787"/>
            <a:chOff x="609600" y="5815800"/>
            <a:chExt cx="4807726" cy="585000"/>
          </a:xfrm>
        </p:grpSpPr>
        <p:sp>
          <p:nvSpPr>
            <p:cNvPr id="10275" name="矩形 66">
              <a:extLst>
                <a:ext uri="{FF2B5EF4-FFF2-40B4-BE49-F238E27FC236}">
                  <a16:creationId xmlns:a16="http://schemas.microsoft.com/office/drawing/2014/main" id="{966465B3-4CB0-76BB-393D-D41F3CFC3799}"/>
                </a:ext>
              </a:extLst>
            </p:cNvPr>
            <p:cNvSpPr>
              <a:spLocks noChangeArrowheads="1"/>
            </p:cNvSpPr>
            <p:nvPr/>
          </p:nvSpPr>
          <p:spPr bwMode="auto">
            <a:xfrm>
              <a:off x="609600" y="5867400"/>
              <a:ext cx="480772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zh-CN" sz="2800"/>
                <a:t>故原级数的收敛域是</a:t>
              </a:r>
              <a:r>
                <a:rPr lang="en-US" altLang="zh-CN" sz="2800"/>
                <a:t>             .</a:t>
              </a:r>
              <a:endParaRPr lang="zh-CN" altLang="en-US" sz="2800"/>
            </a:p>
          </p:txBody>
        </p:sp>
        <p:graphicFrame>
          <p:nvGraphicFramePr>
            <p:cNvPr id="10276" name="Object 54">
              <a:extLst>
                <a:ext uri="{FF2B5EF4-FFF2-40B4-BE49-F238E27FC236}">
                  <a16:creationId xmlns:a16="http://schemas.microsoft.com/office/drawing/2014/main" id="{A596C179-3F68-FCA5-6C1A-2484607568E8}"/>
                </a:ext>
              </a:extLst>
            </p:cNvPr>
            <p:cNvGraphicFramePr>
              <a:graphicFrameLocks noChangeAspect="1"/>
            </p:cNvGraphicFramePr>
            <p:nvPr/>
          </p:nvGraphicFramePr>
          <p:xfrm>
            <a:off x="3962400" y="5815800"/>
            <a:ext cx="1143000" cy="585000"/>
          </p:xfrm>
          <a:graphic>
            <a:graphicData uri="http://schemas.openxmlformats.org/presentationml/2006/ole">
              <mc:AlternateContent xmlns:mc="http://schemas.openxmlformats.org/markup-compatibility/2006">
                <mc:Choice xmlns:v="urn:schemas-microsoft-com:vml" Requires="v">
                  <p:oleObj name="Equation" r:id="rId18" imgW="406048" imgH="203024" progId="Equation.DSMT4">
                    <p:embed/>
                  </p:oleObj>
                </mc:Choice>
                <mc:Fallback>
                  <p:oleObj name="Equation" r:id="rId18" imgW="406048" imgH="203024" progId="Equation.DSMT4">
                    <p:embed/>
                    <p:pic>
                      <p:nvPicPr>
                        <p:cNvPr id="10276" name="Object 54">
                          <a:extLst>
                            <a:ext uri="{FF2B5EF4-FFF2-40B4-BE49-F238E27FC236}">
                              <a16:creationId xmlns:a16="http://schemas.microsoft.com/office/drawing/2014/main" id="{A596C179-3F68-FCA5-6C1A-2484607568E8}"/>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962400" y="5815800"/>
                          <a:ext cx="1143000" cy="58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8" name="组合 75">
            <a:extLst>
              <a:ext uri="{FF2B5EF4-FFF2-40B4-BE49-F238E27FC236}">
                <a16:creationId xmlns:a16="http://schemas.microsoft.com/office/drawing/2014/main" id="{60DDE49F-DE12-2679-9011-2A3E0A494C3B}"/>
              </a:ext>
            </a:extLst>
          </p:cNvPr>
          <p:cNvGrpSpPr>
            <a:grpSpLocks/>
          </p:cNvGrpSpPr>
          <p:nvPr/>
        </p:nvGrpSpPr>
        <p:grpSpPr bwMode="auto">
          <a:xfrm>
            <a:off x="5410200" y="2743200"/>
            <a:ext cx="2514600" cy="776288"/>
            <a:chOff x="3886200" y="2743200"/>
            <a:chExt cx="2514600" cy="776964"/>
          </a:xfrm>
        </p:grpSpPr>
        <p:graphicFrame>
          <p:nvGraphicFramePr>
            <p:cNvPr id="10273" name="Object 40">
              <a:extLst>
                <a:ext uri="{FF2B5EF4-FFF2-40B4-BE49-F238E27FC236}">
                  <a16:creationId xmlns:a16="http://schemas.microsoft.com/office/drawing/2014/main" id="{81B3BF8B-3F5D-B9DE-C30D-3B4C628DA0D7}"/>
                </a:ext>
              </a:extLst>
            </p:cNvPr>
            <p:cNvGraphicFramePr>
              <a:graphicFrameLocks noChangeAspect="1"/>
            </p:cNvGraphicFramePr>
            <p:nvPr/>
          </p:nvGraphicFramePr>
          <p:xfrm>
            <a:off x="3886200" y="2743200"/>
            <a:ext cx="2057400" cy="776964"/>
          </p:xfrm>
          <a:graphic>
            <a:graphicData uri="http://schemas.openxmlformats.org/presentationml/2006/ole">
              <mc:AlternateContent xmlns:mc="http://schemas.openxmlformats.org/markup-compatibility/2006">
                <mc:Choice xmlns:v="urn:schemas-microsoft-com:vml" Requires="v">
                  <p:oleObj name="Equation" r:id="rId20" imgW="1054100" imgH="393700" progId="Equation.DSMT4">
                    <p:embed/>
                  </p:oleObj>
                </mc:Choice>
                <mc:Fallback>
                  <p:oleObj name="Equation" r:id="rId20" imgW="1054100" imgH="393700" progId="Equation.DSMT4">
                    <p:embed/>
                    <p:pic>
                      <p:nvPicPr>
                        <p:cNvPr id="10273" name="Object 40">
                          <a:extLst>
                            <a:ext uri="{FF2B5EF4-FFF2-40B4-BE49-F238E27FC236}">
                              <a16:creationId xmlns:a16="http://schemas.microsoft.com/office/drawing/2014/main" id="{81B3BF8B-3F5D-B9DE-C30D-3B4C628DA0D7}"/>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3886200" y="2743200"/>
                          <a:ext cx="2057400" cy="7769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0274" name="TextBox 69">
              <a:extLst>
                <a:ext uri="{FF2B5EF4-FFF2-40B4-BE49-F238E27FC236}">
                  <a16:creationId xmlns:a16="http://schemas.microsoft.com/office/drawing/2014/main" id="{A67E77B1-095D-7579-F729-BB714CFF61BF}"/>
                </a:ext>
              </a:extLst>
            </p:cNvPr>
            <p:cNvSpPr txBox="1">
              <a:spLocks noChangeArrowheads="1"/>
            </p:cNvSpPr>
            <p:nvPr/>
          </p:nvSpPr>
          <p:spPr bwMode="auto">
            <a:xfrm>
              <a:off x="5943600" y="2895600"/>
              <a:ext cx="4572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800"/>
                <a:t>,</a:t>
              </a:r>
              <a:endParaRPr lang="zh-CN" altLang="en-US" sz="2800"/>
            </a:p>
          </p:txBody>
        </p:sp>
      </p:grpSp>
      <p:grpSp>
        <p:nvGrpSpPr>
          <p:cNvPr id="9" name="组合 77">
            <a:extLst>
              <a:ext uri="{FF2B5EF4-FFF2-40B4-BE49-F238E27FC236}">
                <a16:creationId xmlns:a16="http://schemas.microsoft.com/office/drawing/2014/main" id="{B8E53883-71A3-59A9-3DFF-E5F318E6E00F}"/>
              </a:ext>
            </a:extLst>
          </p:cNvPr>
          <p:cNvGrpSpPr>
            <a:grpSpLocks/>
          </p:cNvGrpSpPr>
          <p:nvPr/>
        </p:nvGrpSpPr>
        <p:grpSpPr bwMode="auto">
          <a:xfrm>
            <a:off x="5410200" y="3733800"/>
            <a:ext cx="2514600" cy="609600"/>
            <a:chOff x="3886200" y="3733800"/>
            <a:chExt cx="2514600" cy="609600"/>
          </a:xfrm>
        </p:grpSpPr>
        <p:graphicFrame>
          <p:nvGraphicFramePr>
            <p:cNvPr id="10271" name="Object 44">
              <a:extLst>
                <a:ext uri="{FF2B5EF4-FFF2-40B4-BE49-F238E27FC236}">
                  <a16:creationId xmlns:a16="http://schemas.microsoft.com/office/drawing/2014/main" id="{B4B1135F-BA32-DD4E-82DB-4F918024BBD3}"/>
                </a:ext>
              </a:extLst>
            </p:cNvPr>
            <p:cNvGraphicFramePr>
              <a:graphicFrameLocks noChangeAspect="1"/>
            </p:cNvGraphicFramePr>
            <p:nvPr/>
          </p:nvGraphicFramePr>
          <p:xfrm>
            <a:off x="3886200" y="3733800"/>
            <a:ext cx="2002971" cy="609600"/>
          </p:xfrm>
          <a:graphic>
            <a:graphicData uri="http://schemas.openxmlformats.org/presentationml/2006/ole">
              <mc:AlternateContent xmlns:mc="http://schemas.openxmlformats.org/markup-compatibility/2006">
                <mc:Choice xmlns:v="urn:schemas-microsoft-com:vml" Requires="v">
                  <p:oleObj name="Equation" r:id="rId22" imgW="875920" imgH="266584" progId="Equation.DSMT4">
                    <p:embed/>
                  </p:oleObj>
                </mc:Choice>
                <mc:Fallback>
                  <p:oleObj name="Equation" r:id="rId22" imgW="875920" imgH="266584" progId="Equation.DSMT4">
                    <p:embed/>
                    <p:pic>
                      <p:nvPicPr>
                        <p:cNvPr id="10271" name="Object 44">
                          <a:extLst>
                            <a:ext uri="{FF2B5EF4-FFF2-40B4-BE49-F238E27FC236}">
                              <a16:creationId xmlns:a16="http://schemas.microsoft.com/office/drawing/2014/main" id="{B4B1135F-BA32-DD4E-82DB-4F918024BBD3}"/>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3886200" y="3733800"/>
                          <a:ext cx="2002971"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0272" name="TextBox 70">
              <a:extLst>
                <a:ext uri="{FF2B5EF4-FFF2-40B4-BE49-F238E27FC236}">
                  <a16:creationId xmlns:a16="http://schemas.microsoft.com/office/drawing/2014/main" id="{4CD4F8B2-A6D2-C48D-597D-9FA02320990C}"/>
                </a:ext>
              </a:extLst>
            </p:cNvPr>
            <p:cNvSpPr txBox="1">
              <a:spLocks noChangeArrowheads="1"/>
            </p:cNvSpPr>
            <p:nvPr/>
          </p:nvSpPr>
          <p:spPr bwMode="auto">
            <a:xfrm>
              <a:off x="5943600" y="3733800"/>
              <a:ext cx="4572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800"/>
                <a:t>,</a:t>
              </a:r>
              <a:endParaRPr lang="zh-CN" altLang="en-US" sz="2800"/>
            </a:p>
          </p:txBody>
        </p:sp>
      </p:grpSp>
      <p:sp>
        <p:nvSpPr>
          <p:cNvPr id="10266" name="TextBox 71">
            <a:extLst>
              <a:ext uri="{FF2B5EF4-FFF2-40B4-BE49-F238E27FC236}">
                <a16:creationId xmlns:a16="http://schemas.microsoft.com/office/drawing/2014/main" id="{1E100FC8-A0E0-0EE0-5A05-1BD0EB8614C1}"/>
              </a:ext>
            </a:extLst>
          </p:cNvPr>
          <p:cNvSpPr txBox="1">
            <a:spLocks noChangeArrowheads="1"/>
          </p:cNvSpPr>
          <p:nvPr/>
        </p:nvSpPr>
        <p:spPr bwMode="auto">
          <a:xfrm>
            <a:off x="8153400" y="4343400"/>
            <a:ext cx="4572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800"/>
              <a:t>,</a:t>
            </a:r>
            <a:endParaRPr lang="zh-CN" altLang="en-US" sz="2800"/>
          </a:p>
        </p:txBody>
      </p:sp>
      <p:grpSp>
        <p:nvGrpSpPr>
          <p:cNvPr id="10" name="组合 80">
            <a:extLst>
              <a:ext uri="{FF2B5EF4-FFF2-40B4-BE49-F238E27FC236}">
                <a16:creationId xmlns:a16="http://schemas.microsoft.com/office/drawing/2014/main" id="{28E8A0CE-1084-5CB8-5A80-4393F6A0CC98}"/>
              </a:ext>
            </a:extLst>
          </p:cNvPr>
          <p:cNvGrpSpPr>
            <a:grpSpLocks/>
          </p:cNvGrpSpPr>
          <p:nvPr/>
        </p:nvGrpSpPr>
        <p:grpSpPr bwMode="auto">
          <a:xfrm>
            <a:off x="5334000" y="5105400"/>
            <a:ext cx="3962400" cy="571500"/>
            <a:chOff x="3810000" y="5105400"/>
            <a:chExt cx="3962400" cy="571500"/>
          </a:xfrm>
        </p:grpSpPr>
        <p:graphicFrame>
          <p:nvGraphicFramePr>
            <p:cNvPr id="10268" name="Object 52">
              <a:extLst>
                <a:ext uri="{FF2B5EF4-FFF2-40B4-BE49-F238E27FC236}">
                  <a16:creationId xmlns:a16="http://schemas.microsoft.com/office/drawing/2014/main" id="{741A3B01-0C0B-DE1D-5FDB-D46C1E32CD4C}"/>
                </a:ext>
              </a:extLst>
            </p:cNvPr>
            <p:cNvGraphicFramePr>
              <a:graphicFrameLocks noChangeAspect="1"/>
            </p:cNvGraphicFramePr>
            <p:nvPr/>
          </p:nvGraphicFramePr>
          <p:xfrm>
            <a:off x="3810000" y="5105400"/>
            <a:ext cx="1306286" cy="571500"/>
          </p:xfrm>
          <a:graphic>
            <a:graphicData uri="http://schemas.openxmlformats.org/presentationml/2006/ole">
              <mc:AlternateContent xmlns:mc="http://schemas.openxmlformats.org/markup-compatibility/2006">
                <mc:Choice xmlns:v="urn:schemas-microsoft-com:vml" Requires="v">
                  <p:oleObj name="Equation" r:id="rId24" imgW="609336" imgH="266584" progId="Equation.DSMT4">
                    <p:embed/>
                  </p:oleObj>
                </mc:Choice>
                <mc:Fallback>
                  <p:oleObj name="Equation" r:id="rId24" imgW="609336" imgH="266584" progId="Equation.DSMT4">
                    <p:embed/>
                    <p:pic>
                      <p:nvPicPr>
                        <p:cNvPr id="10268" name="Object 52">
                          <a:extLst>
                            <a:ext uri="{FF2B5EF4-FFF2-40B4-BE49-F238E27FC236}">
                              <a16:creationId xmlns:a16="http://schemas.microsoft.com/office/drawing/2014/main" id="{741A3B01-0C0B-DE1D-5FDB-D46C1E32CD4C}"/>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3810000" y="5105400"/>
                          <a:ext cx="1306286"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0269" name="Rectangle 36">
              <a:extLst>
                <a:ext uri="{FF2B5EF4-FFF2-40B4-BE49-F238E27FC236}">
                  <a16:creationId xmlns:a16="http://schemas.microsoft.com/office/drawing/2014/main" id="{E00C7887-528E-345B-00D1-A7838EE76B48}"/>
                </a:ext>
              </a:extLst>
            </p:cNvPr>
            <p:cNvSpPr>
              <a:spLocks noChangeArrowheads="1"/>
            </p:cNvSpPr>
            <p:nvPr/>
          </p:nvSpPr>
          <p:spPr bwMode="auto">
            <a:xfrm>
              <a:off x="5105400" y="5105400"/>
              <a:ext cx="2667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indent="3048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2800"/>
                <a:t>不存在极限</a:t>
              </a:r>
              <a:endParaRPr lang="zh-CN" altLang="zh-CN" sz="2800"/>
            </a:p>
          </p:txBody>
        </p:sp>
        <p:sp>
          <p:nvSpPr>
            <p:cNvPr id="10270" name="TextBox 72">
              <a:extLst>
                <a:ext uri="{FF2B5EF4-FFF2-40B4-BE49-F238E27FC236}">
                  <a16:creationId xmlns:a16="http://schemas.microsoft.com/office/drawing/2014/main" id="{E126488E-4230-18F6-5EDA-96DF783DD49C}"/>
                </a:ext>
              </a:extLst>
            </p:cNvPr>
            <p:cNvSpPr txBox="1">
              <a:spLocks noChangeArrowheads="1"/>
            </p:cNvSpPr>
            <p:nvPr/>
          </p:nvSpPr>
          <p:spPr bwMode="auto">
            <a:xfrm>
              <a:off x="7315200" y="5105400"/>
              <a:ext cx="4572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800"/>
                <a:t>,</a:t>
              </a:r>
              <a:endParaRPr lang="zh-CN" altLang="en-US" sz="2800"/>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5329"/>
                                        </p:tgtEl>
                                        <p:attrNameLst>
                                          <p:attrName>style.visibility</p:attrName>
                                        </p:attrNameLst>
                                      </p:cBhvr>
                                      <p:to>
                                        <p:strVal val="visible"/>
                                      </p:to>
                                    </p:set>
                                    <p:animEffect transition="in" filter="wipe(left)">
                                      <p:cBhvr>
                                        <p:cTn id="7" dur="2000"/>
                                        <p:tgtEl>
                                          <p:spTgt spid="5532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left)">
                                      <p:cBhvr>
                                        <p:cTn id="17" dur="500"/>
                                        <p:tgtEl>
                                          <p:spTgt spid="3"/>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left)">
                                      <p:cBhvr>
                                        <p:cTn id="22" dur="500"/>
                                        <p:tgtEl>
                                          <p:spTgt spid="8"/>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wipe(left)">
                                      <p:cBhvr>
                                        <p:cTn id="27" dur="500"/>
                                        <p:tgtEl>
                                          <p:spTgt spid="4"/>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left)">
                                      <p:cBhvr>
                                        <p:cTn id="32" dur="500"/>
                                        <p:tgtEl>
                                          <p:spTgt spid="9"/>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nodeType="click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wipe(left)">
                                      <p:cBhvr>
                                        <p:cTn id="37" dur="500"/>
                                        <p:tgtEl>
                                          <p:spTgt spid="5"/>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nodeType="clickEffect">
                                  <p:stCondLst>
                                    <p:cond delay="0"/>
                                  </p:stCondLst>
                                  <p:childTnLst>
                                    <p:set>
                                      <p:cBhvr>
                                        <p:cTn id="41" dur="1" fill="hold">
                                          <p:stCondLst>
                                            <p:cond delay="0"/>
                                          </p:stCondLst>
                                        </p:cTn>
                                        <p:tgtEl>
                                          <p:spTgt spid="55344"/>
                                        </p:tgtEl>
                                        <p:attrNameLst>
                                          <p:attrName>style.visibility</p:attrName>
                                        </p:attrNameLst>
                                      </p:cBhvr>
                                      <p:to>
                                        <p:strVal val="visible"/>
                                      </p:to>
                                    </p:set>
                                    <p:animEffect transition="in" filter="wipe(left)">
                                      <p:cBhvr>
                                        <p:cTn id="42" dur="500"/>
                                        <p:tgtEl>
                                          <p:spTgt spid="55344"/>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8" fill="hold" nodeType="clickEffect">
                                  <p:stCondLst>
                                    <p:cond delay="0"/>
                                  </p:stCondLst>
                                  <p:childTnLst>
                                    <p:set>
                                      <p:cBhvr>
                                        <p:cTn id="46" dur="1" fill="hold">
                                          <p:stCondLst>
                                            <p:cond delay="0"/>
                                          </p:stCondLst>
                                        </p:cTn>
                                        <p:tgtEl>
                                          <p:spTgt spid="6"/>
                                        </p:tgtEl>
                                        <p:attrNameLst>
                                          <p:attrName>style.visibility</p:attrName>
                                        </p:attrNameLst>
                                      </p:cBhvr>
                                      <p:to>
                                        <p:strVal val="visible"/>
                                      </p:to>
                                    </p:set>
                                    <p:animEffect transition="in" filter="wipe(left)">
                                      <p:cBhvr>
                                        <p:cTn id="47" dur="500"/>
                                        <p:tgtEl>
                                          <p:spTgt spid="6"/>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8" fill="hold" nodeType="clickEffect">
                                  <p:stCondLst>
                                    <p:cond delay="0"/>
                                  </p:stCondLst>
                                  <p:childTnLst>
                                    <p:set>
                                      <p:cBhvr>
                                        <p:cTn id="51" dur="1" fill="hold">
                                          <p:stCondLst>
                                            <p:cond delay="0"/>
                                          </p:stCondLst>
                                        </p:cTn>
                                        <p:tgtEl>
                                          <p:spTgt spid="10"/>
                                        </p:tgtEl>
                                        <p:attrNameLst>
                                          <p:attrName>style.visibility</p:attrName>
                                        </p:attrNameLst>
                                      </p:cBhvr>
                                      <p:to>
                                        <p:strVal val="visible"/>
                                      </p:to>
                                    </p:set>
                                    <p:animEffect transition="in" filter="wipe(left)">
                                      <p:cBhvr>
                                        <p:cTn id="52" dur="500"/>
                                        <p:tgtEl>
                                          <p:spTgt spid="10"/>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1" presetClass="entr" presetSubtype="0" fill="hold" nodeType="clickEffect">
                                  <p:stCondLst>
                                    <p:cond delay="0"/>
                                  </p:stCondLst>
                                  <p:childTnLst>
                                    <p:set>
                                      <p:cBhvr>
                                        <p:cTn id="5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329"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ext Box 2">
            <a:extLst>
              <a:ext uri="{FF2B5EF4-FFF2-40B4-BE49-F238E27FC236}">
                <a16:creationId xmlns:a16="http://schemas.microsoft.com/office/drawing/2014/main" id="{A743786E-80DA-91A9-A429-E940C48329C7}"/>
              </a:ext>
            </a:extLst>
          </p:cNvPr>
          <p:cNvSpPr txBox="1">
            <a:spLocks noChangeArrowheads="1"/>
          </p:cNvSpPr>
          <p:nvPr/>
        </p:nvSpPr>
        <p:spPr bwMode="auto">
          <a:xfrm>
            <a:off x="2133600" y="1295400"/>
            <a:ext cx="61722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zh-CN" altLang="en-US" sz="2800" b="1">
                <a:solidFill>
                  <a:srgbClr val="000000"/>
                </a:solidFill>
                <a:latin typeface="Times New Roman" panose="02020603050405020304" pitchFamily="18" charset="0"/>
                <a:ea typeface="楷体_GB2312" pitchFamily="49" charset="-122"/>
              </a:rPr>
              <a:t>解</a:t>
            </a:r>
            <a:r>
              <a:rPr kumimoji="1" lang="en-US" altLang="zh-CN" sz="2800" b="1">
                <a:solidFill>
                  <a:srgbClr val="000000"/>
                </a:solidFill>
                <a:latin typeface="Times New Roman" panose="02020603050405020304" pitchFamily="18" charset="0"/>
                <a:ea typeface="楷体_GB2312" pitchFamily="49" charset="-122"/>
              </a:rPr>
              <a:t>:</a:t>
            </a:r>
            <a:r>
              <a:rPr kumimoji="1" lang="en-US" altLang="zh-CN" sz="2800">
                <a:solidFill>
                  <a:srgbClr val="000000"/>
                </a:solidFill>
                <a:latin typeface="Times New Roman" panose="02020603050405020304" pitchFamily="18" charset="0"/>
                <a:ea typeface="楷体_GB2312" pitchFamily="49" charset="-122"/>
              </a:rPr>
              <a:t>  </a:t>
            </a:r>
            <a:r>
              <a:rPr kumimoji="1" lang="zh-CN" altLang="en-US" sz="2800">
                <a:solidFill>
                  <a:srgbClr val="000000"/>
                </a:solidFill>
                <a:latin typeface="Times New Roman" panose="02020603050405020304" pitchFamily="18" charset="0"/>
                <a:ea typeface="楷体_GB2312" pitchFamily="49" charset="-122"/>
              </a:rPr>
              <a:t>级数的收敛半径 </a:t>
            </a:r>
            <a:r>
              <a:rPr kumimoji="1" lang="en-US" altLang="zh-CN" sz="2800" i="1">
                <a:solidFill>
                  <a:srgbClr val="000000"/>
                </a:solidFill>
                <a:latin typeface="Times New Roman" panose="02020603050405020304" pitchFamily="18" charset="0"/>
                <a:ea typeface="楷体_GB2312" pitchFamily="49" charset="-122"/>
              </a:rPr>
              <a:t>R</a:t>
            </a:r>
            <a:r>
              <a:rPr kumimoji="1" lang="zh-CN" altLang="en-US" sz="2800">
                <a:solidFill>
                  <a:srgbClr val="000000"/>
                </a:solidFill>
                <a:latin typeface="Times New Roman" panose="02020603050405020304" pitchFamily="18" charset="0"/>
                <a:ea typeface="楷体_GB2312" pitchFamily="49" charset="-122"/>
              </a:rPr>
              <a:t>＝</a:t>
            </a:r>
            <a:r>
              <a:rPr kumimoji="1" lang="en-US" altLang="zh-CN" sz="2800">
                <a:solidFill>
                  <a:srgbClr val="000000"/>
                </a:solidFill>
                <a:latin typeface="Times New Roman" panose="02020603050405020304" pitchFamily="18" charset="0"/>
                <a:ea typeface="楷体_GB2312" pitchFamily="49" charset="-122"/>
              </a:rPr>
              <a:t>+∞.</a:t>
            </a:r>
          </a:p>
        </p:txBody>
      </p:sp>
      <p:sp>
        <p:nvSpPr>
          <p:cNvPr id="71683" name="Rectangle 3">
            <a:extLst>
              <a:ext uri="{FF2B5EF4-FFF2-40B4-BE49-F238E27FC236}">
                <a16:creationId xmlns:a16="http://schemas.microsoft.com/office/drawing/2014/main" id="{D0DAE07E-1159-6584-2A01-4013A8B78970}"/>
              </a:ext>
            </a:extLst>
          </p:cNvPr>
          <p:cNvSpPr>
            <a:spLocks noGrp="1" noChangeArrowheads="1"/>
          </p:cNvSpPr>
          <p:nvPr>
            <p:ph type="title"/>
          </p:nvPr>
        </p:nvSpPr>
        <p:spPr>
          <a:xfrm>
            <a:off x="2133600" y="381000"/>
            <a:ext cx="990600" cy="609600"/>
          </a:xfrm>
        </p:spPr>
        <p:txBody>
          <a:bodyPr/>
          <a:lstStyle/>
          <a:p>
            <a:pPr algn="l" eaLnBrk="1" hangingPunct="1"/>
            <a:r>
              <a:rPr lang="zh-CN" altLang="en-US" sz="2800" b="1">
                <a:ea typeface="楷体_GB2312" pitchFamily="49" charset="-122"/>
              </a:rPr>
              <a:t>例</a:t>
            </a:r>
            <a:r>
              <a:rPr lang="en-US" altLang="zh-CN" sz="2800" b="1">
                <a:ea typeface="楷体_GB2312" pitchFamily="49" charset="-122"/>
              </a:rPr>
              <a:t>3.</a:t>
            </a:r>
            <a:endParaRPr lang="en-US" altLang="zh-CN" sz="2800">
              <a:solidFill>
                <a:schemeClr val="tx1"/>
              </a:solidFill>
              <a:ea typeface="楷体_GB2312" pitchFamily="49" charset="-122"/>
            </a:endParaRPr>
          </a:p>
        </p:txBody>
      </p:sp>
      <p:graphicFrame>
        <p:nvGraphicFramePr>
          <p:cNvPr id="71684" name="Object 4">
            <a:extLst>
              <a:ext uri="{FF2B5EF4-FFF2-40B4-BE49-F238E27FC236}">
                <a16:creationId xmlns:a16="http://schemas.microsoft.com/office/drawing/2014/main" id="{991C15E8-C203-8CC7-AB0E-F3EF6249942E}"/>
              </a:ext>
            </a:extLst>
          </p:cNvPr>
          <p:cNvGraphicFramePr>
            <a:graphicFrameLocks noChangeAspect="1"/>
          </p:cNvGraphicFramePr>
          <p:nvPr/>
        </p:nvGraphicFramePr>
        <p:xfrm>
          <a:off x="3048000" y="177800"/>
          <a:ext cx="2400300" cy="1041400"/>
        </p:xfrm>
        <a:graphic>
          <a:graphicData uri="http://schemas.openxmlformats.org/presentationml/2006/ole">
            <mc:AlternateContent xmlns:mc="http://schemas.openxmlformats.org/markup-compatibility/2006">
              <mc:Choice xmlns:v="urn:schemas-microsoft-com:vml" Requires="v">
                <p:oleObj name="Equation" r:id="rId2" imgW="44143920" imgH="19180800" progId="">
                  <p:embed/>
                </p:oleObj>
              </mc:Choice>
              <mc:Fallback>
                <p:oleObj name="Equation" r:id="rId2" imgW="44143920" imgH="19180800" progId="">
                  <p:embed/>
                  <p:pic>
                    <p:nvPicPr>
                      <p:cNvPr id="71684" name="Object 4">
                        <a:extLst>
                          <a:ext uri="{FF2B5EF4-FFF2-40B4-BE49-F238E27FC236}">
                            <a16:creationId xmlns:a16="http://schemas.microsoft.com/office/drawing/2014/main" id="{991C15E8-C203-8CC7-AB0E-F3EF6249942E}"/>
                          </a:ext>
                        </a:extLst>
                      </p:cNvPr>
                      <p:cNvPicPr>
                        <a:picLocks noChangeAspect="1" noChangeArrowheads="1"/>
                      </p:cNvPicPr>
                      <p:nvPr/>
                    </p:nvPicPr>
                    <p:blipFill>
                      <a:blip r:embed="rId3">
                        <a:grayscl/>
                        <a:biLevel thresh="50000"/>
                        <a:extLst>
                          <a:ext uri="{28A0092B-C50C-407E-A947-70E740481C1C}">
                            <a14:useLocalDpi xmlns:a14="http://schemas.microsoft.com/office/drawing/2010/main" val="0"/>
                          </a:ext>
                        </a:extLst>
                      </a:blip>
                      <a:srcRect/>
                      <a:stretch>
                        <a:fillRect/>
                      </a:stretch>
                    </p:blipFill>
                    <p:spPr bwMode="auto">
                      <a:xfrm>
                        <a:off x="3048000" y="177800"/>
                        <a:ext cx="2400300" cy="104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6869" name="Object 5">
            <a:extLst>
              <a:ext uri="{FF2B5EF4-FFF2-40B4-BE49-F238E27FC236}">
                <a16:creationId xmlns:a16="http://schemas.microsoft.com/office/drawing/2014/main" id="{B9DE9A10-7A50-3D2B-9F76-8112F353D1E4}"/>
              </a:ext>
            </a:extLst>
          </p:cNvPr>
          <p:cNvGraphicFramePr>
            <a:graphicFrameLocks noChangeAspect="1"/>
          </p:cNvGraphicFramePr>
          <p:nvPr/>
        </p:nvGraphicFramePr>
        <p:xfrm>
          <a:off x="3398838" y="1828800"/>
          <a:ext cx="1930400" cy="1041400"/>
        </p:xfrm>
        <a:graphic>
          <a:graphicData uri="http://schemas.openxmlformats.org/presentationml/2006/ole">
            <mc:AlternateContent xmlns:mc="http://schemas.openxmlformats.org/markup-compatibility/2006">
              <mc:Choice xmlns:v="urn:schemas-microsoft-com:vml" Requires="v">
                <p:oleObj name="Equation" r:id="rId4" imgW="35500680" imgH="19180800" progId="">
                  <p:embed/>
                </p:oleObj>
              </mc:Choice>
              <mc:Fallback>
                <p:oleObj name="Equation" r:id="rId4" imgW="35500680" imgH="19180800" progId="">
                  <p:embed/>
                  <p:pic>
                    <p:nvPicPr>
                      <p:cNvPr id="36869" name="Object 5">
                        <a:extLst>
                          <a:ext uri="{FF2B5EF4-FFF2-40B4-BE49-F238E27FC236}">
                            <a16:creationId xmlns:a16="http://schemas.microsoft.com/office/drawing/2014/main" id="{B9DE9A10-7A50-3D2B-9F76-8112F353D1E4}"/>
                          </a:ext>
                        </a:extLst>
                      </p:cNvPr>
                      <p:cNvPicPr>
                        <a:picLocks noChangeAspect="1" noChangeArrowheads="1"/>
                      </p:cNvPicPr>
                      <p:nvPr/>
                    </p:nvPicPr>
                    <p:blipFill>
                      <a:blip r:embed="rId5">
                        <a:grayscl/>
                        <a:biLevel thresh="50000"/>
                        <a:extLst>
                          <a:ext uri="{28A0092B-C50C-407E-A947-70E740481C1C}">
                            <a14:useLocalDpi xmlns:a14="http://schemas.microsoft.com/office/drawing/2010/main" val="0"/>
                          </a:ext>
                        </a:extLst>
                      </a:blip>
                      <a:srcRect/>
                      <a:stretch>
                        <a:fillRect/>
                      </a:stretch>
                    </p:blipFill>
                    <p:spPr bwMode="auto">
                      <a:xfrm>
                        <a:off x="3398838" y="1828800"/>
                        <a:ext cx="1930400" cy="104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6870" name="Object 6">
            <a:extLst>
              <a:ext uri="{FF2B5EF4-FFF2-40B4-BE49-F238E27FC236}">
                <a16:creationId xmlns:a16="http://schemas.microsoft.com/office/drawing/2014/main" id="{BCC5AAE1-8A07-8F2D-FBD8-B8F896FFF051}"/>
              </a:ext>
            </a:extLst>
          </p:cNvPr>
          <p:cNvGraphicFramePr>
            <a:graphicFrameLocks noChangeAspect="1"/>
          </p:cNvGraphicFramePr>
          <p:nvPr/>
        </p:nvGraphicFramePr>
        <p:xfrm>
          <a:off x="5943600" y="2133600"/>
          <a:ext cx="2362200" cy="406400"/>
        </p:xfrm>
        <a:graphic>
          <a:graphicData uri="http://schemas.openxmlformats.org/presentationml/2006/ole">
            <mc:AlternateContent xmlns:mc="http://schemas.openxmlformats.org/markup-compatibility/2006">
              <mc:Choice xmlns:v="urn:schemas-microsoft-com:vml" Requires="v">
                <p:oleObj name="Equation" r:id="rId6" imgW="43443000" imgH="7480800" progId="">
                  <p:embed/>
                </p:oleObj>
              </mc:Choice>
              <mc:Fallback>
                <p:oleObj name="Equation" r:id="rId6" imgW="43443000" imgH="7480800" progId="">
                  <p:embed/>
                  <p:pic>
                    <p:nvPicPr>
                      <p:cNvPr id="36870" name="Object 6">
                        <a:extLst>
                          <a:ext uri="{FF2B5EF4-FFF2-40B4-BE49-F238E27FC236}">
                            <a16:creationId xmlns:a16="http://schemas.microsoft.com/office/drawing/2014/main" id="{BCC5AAE1-8A07-8F2D-FBD8-B8F896FFF051}"/>
                          </a:ext>
                        </a:extLst>
                      </p:cNvPr>
                      <p:cNvPicPr>
                        <a:picLocks noChangeAspect="1" noChangeArrowheads="1"/>
                      </p:cNvPicPr>
                      <p:nvPr/>
                    </p:nvPicPr>
                    <p:blipFill>
                      <a:blip r:embed="rId7">
                        <a:grayscl/>
                        <a:biLevel thresh="50000"/>
                        <a:extLst>
                          <a:ext uri="{28A0092B-C50C-407E-A947-70E740481C1C}">
                            <a14:useLocalDpi xmlns:a14="http://schemas.microsoft.com/office/drawing/2010/main" val="0"/>
                          </a:ext>
                        </a:extLst>
                      </a:blip>
                      <a:srcRect/>
                      <a:stretch>
                        <a:fillRect/>
                      </a:stretch>
                    </p:blipFill>
                    <p:spPr bwMode="auto">
                      <a:xfrm>
                        <a:off x="5943600" y="2133600"/>
                        <a:ext cx="2362200"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6871" name="Text Box 7">
            <a:extLst>
              <a:ext uri="{FF2B5EF4-FFF2-40B4-BE49-F238E27FC236}">
                <a16:creationId xmlns:a16="http://schemas.microsoft.com/office/drawing/2014/main" id="{CA513907-4956-B167-735D-56F46EE3DE7C}"/>
              </a:ext>
            </a:extLst>
          </p:cNvPr>
          <p:cNvSpPr txBox="1">
            <a:spLocks noChangeArrowheads="1"/>
          </p:cNvSpPr>
          <p:nvPr/>
        </p:nvSpPr>
        <p:spPr bwMode="auto">
          <a:xfrm>
            <a:off x="2133600" y="3176588"/>
            <a:ext cx="7620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zh-CN" altLang="en-US" sz="2800">
                <a:solidFill>
                  <a:srgbClr val="000000"/>
                </a:solidFill>
                <a:latin typeface="Times New Roman" panose="02020603050405020304" pitchFamily="18" charset="0"/>
                <a:ea typeface="楷体_GB2312" pitchFamily="49" charset="-122"/>
              </a:rPr>
              <a:t>则</a:t>
            </a:r>
          </a:p>
        </p:txBody>
      </p:sp>
      <p:graphicFrame>
        <p:nvGraphicFramePr>
          <p:cNvPr id="36872" name="Object 8">
            <a:extLst>
              <a:ext uri="{FF2B5EF4-FFF2-40B4-BE49-F238E27FC236}">
                <a16:creationId xmlns:a16="http://schemas.microsoft.com/office/drawing/2014/main" id="{2E5868B1-FBD3-D8F9-A3E2-FE135AECF09E}"/>
              </a:ext>
            </a:extLst>
          </p:cNvPr>
          <p:cNvGraphicFramePr>
            <a:graphicFrameLocks noChangeAspect="1"/>
          </p:cNvGraphicFramePr>
          <p:nvPr/>
        </p:nvGraphicFramePr>
        <p:xfrm>
          <a:off x="3390900" y="2971800"/>
          <a:ext cx="2603500" cy="1041400"/>
        </p:xfrm>
        <a:graphic>
          <a:graphicData uri="http://schemas.openxmlformats.org/presentationml/2006/ole">
            <mc:AlternateContent xmlns:mc="http://schemas.openxmlformats.org/markup-compatibility/2006">
              <mc:Choice xmlns:v="urn:schemas-microsoft-com:vml" Requires="v">
                <p:oleObj name="Equation" r:id="rId8" imgW="47881800" imgH="19180800" progId="">
                  <p:embed/>
                </p:oleObj>
              </mc:Choice>
              <mc:Fallback>
                <p:oleObj name="Equation" r:id="rId8" imgW="47881800" imgH="19180800" progId="">
                  <p:embed/>
                  <p:pic>
                    <p:nvPicPr>
                      <p:cNvPr id="36872" name="Object 8">
                        <a:extLst>
                          <a:ext uri="{FF2B5EF4-FFF2-40B4-BE49-F238E27FC236}">
                            <a16:creationId xmlns:a16="http://schemas.microsoft.com/office/drawing/2014/main" id="{2E5868B1-FBD3-D8F9-A3E2-FE135AECF09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390900" y="2971800"/>
                        <a:ext cx="2603500" cy="104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6873" name="Object 9">
            <a:extLst>
              <a:ext uri="{FF2B5EF4-FFF2-40B4-BE49-F238E27FC236}">
                <a16:creationId xmlns:a16="http://schemas.microsoft.com/office/drawing/2014/main" id="{0A85FF85-41B2-5249-E676-4DBEB18C9EEC}"/>
              </a:ext>
            </a:extLst>
          </p:cNvPr>
          <p:cNvGraphicFramePr>
            <a:graphicFrameLocks noChangeAspect="1"/>
          </p:cNvGraphicFramePr>
          <p:nvPr/>
        </p:nvGraphicFramePr>
        <p:xfrm>
          <a:off x="6134100" y="2971800"/>
          <a:ext cx="1181100" cy="1041400"/>
        </p:xfrm>
        <a:graphic>
          <a:graphicData uri="http://schemas.openxmlformats.org/presentationml/2006/ole">
            <mc:AlternateContent xmlns:mc="http://schemas.openxmlformats.org/markup-compatibility/2006">
              <mc:Choice xmlns:v="urn:schemas-microsoft-com:vml" Requires="v">
                <p:oleObj name="Equation" r:id="rId10" imgW="21718080" imgH="19180800" progId="">
                  <p:embed/>
                </p:oleObj>
              </mc:Choice>
              <mc:Fallback>
                <p:oleObj name="Equation" r:id="rId10" imgW="21718080" imgH="19180800" progId="">
                  <p:embed/>
                  <p:pic>
                    <p:nvPicPr>
                      <p:cNvPr id="36873" name="Object 9">
                        <a:extLst>
                          <a:ext uri="{FF2B5EF4-FFF2-40B4-BE49-F238E27FC236}">
                            <a16:creationId xmlns:a16="http://schemas.microsoft.com/office/drawing/2014/main" id="{0A85FF85-41B2-5249-E676-4DBEB18C9EEC}"/>
                          </a:ext>
                        </a:extLst>
                      </p:cNvPr>
                      <p:cNvPicPr>
                        <a:picLocks noChangeAspect="1" noChangeArrowheads="1"/>
                      </p:cNvPicPr>
                      <p:nvPr/>
                    </p:nvPicPr>
                    <p:blipFill>
                      <a:blip r:embed="rId11">
                        <a:grayscl/>
                        <a:biLevel thresh="50000"/>
                        <a:extLst>
                          <a:ext uri="{28A0092B-C50C-407E-A947-70E740481C1C}">
                            <a14:useLocalDpi xmlns:a14="http://schemas.microsoft.com/office/drawing/2010/main" val="0"/>
                          </a:ext>
                        </a:extLst>
                      </a:blip>
                      <a:srcRect/>
                      <a:stretch>
                        <a:fillRect/>
                      </a:stretch>
                    </p:blipFill>
                    <p:spPr bwMode="auto">
                      <a:xfrm>
                        <a:off x="6134100" y="2971800"/>
                        <a:ext cx="1181100" cy="104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6874" name="Object 10">
            <a:extLst>
              <a:ext uri="{FF2B5EF4-FFF2-40B4-BE49-F238E27FC236}">
                <a16:creationId xmlns:a16="http://schemas.microsoft.com/office/drawing/2014/main" id="{F7933E1D-736E-79AE-C797-DDDA49A77561}"/>
              </a:ext>
            </a:extLst>
          </p:cNvPr>
          <p:cNvGraphicFramePr>
            <a:graphicFrameLocks noChangeAspect="1"/>
          </p:cNvGraphicFramePr>
          <p:nvPr/>
        </p:nvGraphicFramePr>
        <p:xfrm>
          <a:off x="7391400" y="3314700"/>
          <a:ext cx="1003300" cy="406400"/>
        </p:xfrm>
        <a:graphic>
          <a:graphicData uri="http://schemas.openxmlformats.org/presentationml/2006/ole">
            <mc:AlternateContent xmlns:mc="http://schemas.openxmlformats.org/markup-compatibility/2006">
              <mc:Choice xmlns:v="urn:schemas-microsoft-com:vml" Requires="v">
                <p:oleObj name="Equation" r:id="rId12" imgW="18447480" imgH="7480800" progId="">
                  <p:embed/>
                </p:oleObj>
              </mc:Choice>
              <mc:Fallback>
                <p:oleObj name="Equation" r:id="rId12" imgW="18447480" imgH="7480800" progId="">
                  <p:embed/>
                  <p:pic>
                    <p:nvPicPr>
                      <p:cNvPr id="36874" name="Object 10">
                        <a:extLst>
                          <a:ext uri="{FF2B5EF4-FFF2-40B4-BE49-F238E27FC236}">
                            <a16:creationId xmlns:a16="http://schemas.microsoft.com/office/drawing/2014/main" id="{F7933E1D-736E-79AE-C797-DDDA49A7756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391400" y="3314700"/>
                        <a:ext cx="1003300"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6875" name="Object 11">
            <a:extLst>
              <a:ext uri="{FF2B5EF4-FFF2-40B4-BE49-F238E27FC236}">
                <a16:creationId xmlns:a16="http://schemas.microsoft.com/office/drawing/2014/main" id="{19B2E4EC-8D6F-2F33-2E4B-DD6A5B8504AF}"/>
              </a:ext>
            </a:extLst>
          </p:cNvPr>
          <p:cNvGraphicFramePr>
            <a:graphicFrameLocks noChangeAspect="1"/>
          </p:cNvGraphicFramePr>
          <p:nvPr/>
        </p:nvGraphicFramePr>
        <p:xfrm>
          <a:off x="8001000" y="3848100"/>
          <a:ext cx="2362200" cy="406400"/>
        </p:xfrm>
        <a:graphic>
          <a:graphicData uri="http://schemas.openxmlformats.org/presentationml/2006/ole">
            <mc:AlternateContent xmlns:mc="http://schemas.openxmlformats.org/markup-compatibility/2006">
              <mc:Choice xmlns:v="urn:schemas-microsoft-com:vml" Requires="v">
                <p:oleObj name="Equation" r:id="rId14" imgW="43443000" imgH="7480800" progId="">
                  <p:embed/>
                </p:oleObj>
              </mc:Choice>
              <mc:Fallback>
                <p:oleObj name="Equation" r:id="rId14" imgW="43443000" imgH="7480800" progId="">
                  <p:embed/>
                  <p:pic>
                    <p:nvPicPr>
                      <p:cNvPr id="36875" name="Object 11">
                        <a:extLst>
                          <a:ext uri="{FF2B5EF4-FFF2-40B4-BE49-F238E27FC236}">
                            <a16:creationId xmlns:a16="http://schemas.microsoft.com/office/drawing/2014/main" id="{19B2E4EC-8D6F-2F33-2E4B-DD6A5B8504AF}"/>
                          </a:ext>
                        </a:extLst>
                      </p:cNvPr>
                      <p:cNvPicPr>
                        <a:picLocks noChangeAspect="1" noChangeArrowheads="1"/>
                      </p:cNvPicPr>
                      <p:nvPr/>
                    </p:nvPicPr>
                    <p:blipFill>
                      <a:blip r:embed="rId15">
                        <a:grayscl/>
                        <a:biLevel thresh="50000"/>
                        <a:extLst>
                          <a:ext uri="{28A0092B-C50C-407E-A947-70E740481C1C}">
                            <a14:useLocalDpi xmlns:a14="http://schemas.microsoft.com/office/drawing/2010/main" val="0"/>
                          </a:ext>
                        </a:extLst>
                      </a:blip>
                      <a:srcRect/>
                      <a:stretch>
                        <a:fillRect/>
                      </a:stretch>
                    </p:blipFill>
                    <p:spPr bwMode="auto">
                      <a:xfrm>
                        <a:off x="8001000" y="3848100"/>
                        <a:ext cx="2362200"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6876" name="Text Box 12">
            <a:extLst>
              <a:ext uri="{FF2B5EF4-FFF2-40B4-BE49-F238E27FC236}">
                <a16:creationId xmlns:a16="http://schemas.microsoft.com/office/drawing/2014/main" id="{4A1F8999-E70F-5972-86F8-86878F483FAD}"/>
              </a:ext>
            </a:extLst>
          </p:cNvPr>
          <p:cNvSpPr txBox="1">
            <a:spLocks noChangeArrowheads="1"/>
          </p:cNvSpPr>
          <p:nvPr/>
        </p:nvSpPr>
        <p:spPr bwMode="auto">
          <a:xfrm>
            <a:off x="2133600" y="4224338"/>
            <a:ext cx="9906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zh-CN" altLang="en-US" sz="2800">
                <a:solidFill>
                  <a:srgbClr val="000000"/>
                </a:solidFill>
                <a:latin typeface="Times New Roman" panose="02020603050405020304" pitchFamily="18" charset="0"/>
                <a:ea typeface="楷体_GB2312" pitchFamily="49" charset="-122"/>
              </a:rPr>
              <a:t>故有</a:t>
            </a:r>
          </a:p>
        </p:txBody>
      </p:sp>
      <p:graphicFrame>
        <p:nvGraphicFramePr>
          <p:cNvPr id="36877" name="Object 13">
            <a:extLst>
              <a:ext uri="{FF2B5EF4-FFF2-40B4-BE49-F238E27FC236}">
                <a16:creationId xmlns:a16="http://schemas.microsoft.com/office/drawing/2014/main" id="{6BA03F13-7F87-B441-D834-619970602763}"/>
              </a:ext>
            </a:extLst>
          </p:cNvPr>
          <p:cNvGraphicFramePr>
            <a:graphicFrameLocks noChangeAspect="1"/>
          </p:cNvGraphicFramePr>
          <p:nvPr/>
        </p:nvGraphicFramePr>
        <p:xfrm>
          <a:off x="3810000" y="4114800"/>
          <a:ext cx="1981200" cy="603250"/>
        </p:xfrm>
        <a:graphic>
          <a:graphicData uri="http://schemas.openxmlformats.org/presentationml/2006/ole">
            <mc:AlternateContent xmlns:mc="http://schemas.openxmlformats.org/markup-compatibility/2006">
              <mc:Choice xmlns:v="urn:schemas-microsoft-com:vml" Requires="v">
                <p:oleObj name="Equation" r:id="rId16" imgW="1040948" imgH="317362" progId="Equation.DSMT4">
                  <p:embed/>
                </p:oleObj>
              </mc:Choice>
              <mc:Fallback>
                <p:oleObj name="Equation" r:id="rId16" imgW="1040948" imgH="317362" progId="Equation.DSMT4">
                  <p:embed/>
                  <p:pic>
                    <p:nvPicPr>
                      <p:cNvPr id="36877" name="Object 13">
                        <a:extLst>
                          <a:ext uri="{FF2B5EF4-FFF2-40B4-BE49-F238E27FC236}">
                            <a16:creationId xmlns:a16="http://schemas.microsoft.com/office/drawing/2014/main" id="{6BA03F13-7F87-B441-D834-619970602763}"/>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810000" y="4114800"/>
                        <a:ext cx="1981200" cy="60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6878" name="Object 14">
            <a:extLst>
              <a:ext uri="{FF2B5EF4-FFF2-40B4-BE49-F238E27FC236}">
                <a16:creationId xmlns:a16="http://schemas.microsoft.com/office/drawing/2014/main" id="{B8C3EE3F-1CE6-3D5D-F5AB-B1A86F22D777}"/>
              </a:ext>
            </a:extLst>
          </p:cNvPr>
          <p:cNvGraphicFramePr>
            <a:graphicFrameLocks noChangeAspect="1"/>
          </p:cNvGraphicFramePr>
          <p:nvPr/>
        </p:nvGraphicFramePr>
        <p:xfrm>
          <a:off x="3979863" y="4965700"/>
          <a:ext cx="1536700" cy="460375"/>
        </p:xfrm>
        <a:graphic>
          <a:graphicData uri="http://schemas.openxmlformats.org/presentationml/2006/ole">
            <mc:AlternateContent xmlns:mc="http://schemas.openxmlformats.org/markup-compatibility/2006">
              <mc:Choice xmlns:v="urn:schemas-microsoft-com:vml" Requires="v">
                <p:oleObj name="Equation" r:id="rId18" imgW="761669" imgH="228501" progId="Equation.DSMT4">
                  <p:embed/>
                </p:oleObj>
              </mc:Choice>
              <mc:Fallback>
                <p:oleObj name="Equation" r:id="rId18" imgW="761669" imgH="228501" progId="Equation.DSMT4">
                  <p:embed/>
                  <p:pic>
                    <p:nvPicPr>
                      <p:cNvPr id="36878" name="Object 14">
                        <a:extLst>
                          <a:ext uri="{FF2B5EF4-FFF2-40B4-BE49-F238E27FC236}">
                            <a16:creationId xmlns:a16="http://schemas.microsoft.com/office/drawing/2014/main" id="{B8C3EE3F-1CE6-3D5D-F5AB-B1A86F22D777}"/>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979863" y="4965700"/>
                        <a:ext cx="15367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6879" name="Object 15">
            <a:extLst>
              <a:ext uri="{FF2B5EF4-FFF2-40B4-BE49-F238E27FC236}">
                <a16:creationId xmlns:a16="http://schemas.microsoft.com/office/drawing/2014/main" id="{55FBC99E-BCE0-5FD5-D8BB-87E497C17FDE}"/>
              </a:ext>
            </a:extLst>
          </p:cNvPr>
          <p:cNvGraphicFramePr>
            <a:graphicFrameLocks noChangeAspect="1"/>
          </p:cNvGraphicFramePr>
          <p:nvPr/>
        </p:nvGraphicFramePr>
        <p:xfrm>
          <a:off x="2184400" y="5661025"/>
          <a:ext cx="3489325" cy="519113"/>
        </p:xfrm>
        <a:graphic>
          <a:graphicData uri="http://schemas.openxmlformats.org/presentationml/2006/ole">
            <mc:AlternateContent xmlns:mc="http://schemas.openxmlformats.org/markup-compatibility/2006">
              <mc:Choice xmlns:v="urn:schemas-microsoft-com:vml" Requires="v">
                <p:oleObj name="Equation" r:id="rId20" imgW="1536700" imgH="228600" progId="Equation.DSMT4">
                  <p:embed/>
                </p:oleObj>
              </mc:Choice>
              <mc:Fallback>
                <p:oleObj name="Equation" r:id="rId20" imgW="1536700" imgH="228600" progId="Equation.DSMT4">
                  <p:embed/>
                  <p:pic>
                    <p:nvPicPr>
                      <p:cNvPr id="36879" name="Object 15">
                        <a:extLst>
                          <a:ext uri="{FF2B5EF4-FFF2-40B4-BE49-F238E27FC236}">
                            <a16:creationId xmlns:a16="http://schemas.microsoft.com/office/drawing/2014/main" id="{55FBC99E-BCE0-5FD5-D8BB-87E497C17FDE}"/>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2184400" y="5661025"/>
                        <a:ext cx="348932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6880" name="Text Box 16">
            <a:extLst>
              <a:ext uri="{FF2B5EF4-FFF2-40B4-BE49-F238E27FC236}">
                <a16:creationId xmlns:a16="http://schemas.microsoft.com/office/drawing/2014/main" id="{3463B8C6-12F9-321B-D45B-E696F4848D2B}"/>
              </a:ext>
            </a:extLst>
          </p:cNvPr>
          <p:cNvSpPr txBox="1">
            <a:spLocks noChangeArrowheads="1"/>
          </p:cNvSpPr>
          <p:nvPr/>
        </p:nvSpPr>
        <p:spPr bwMode="auto">
          <a:xfrm>
            <a:off x="5638800" y="5638800"/>
            <a:ext cx="11430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zh-CN" altLang="en-US" sz="2800">
                <a:solidFill>
                  <a:srgbClr val="000000"/>
                </a:solidFill>
                <a:latin typeface="Times New Roman" panose="02020603050405020304" pitchFamily="18" charset="0"/>
                <a:ea typeface="楷体_GB2312" pitchFamily="49" charset="-122"/>
              </a:rPr>
              <a:t>故得</a:t>
            </a:r>
          </a:p>
        </p:txBody>
      </p:sp>
      <p:graphicFrame>
        <p:nvGraphicFramePr>
          <p:cNvPr id="36881" name="Object 17">
            <a:extLst>
              <a:ext uri="{FF2B5EF4-FFF2-40B4-BE49-F238E27FC236}">
                <a16:creationId xmlns:a16="http://schemas.microsoft.com/office/drawing/2014/main" id="{228CE5FF-F11D-7F79-C6A9-57BD96E72691}"/>
              </a:ext>
            </a:extLst>
          </p:cNvPr>
          <p:cNvGraphicFramePr>
            <a:graphicFrameLocks noChangeAspect="1"/>
          </p:cNvGraphicFramePr>
          <p:nvPr/>
        </p:nvGraphicFramePr>
        <p:xfrm>
          <a:off x="6553200" y="5300663"/>
          <a:ext cx="1841500" cy="1057275"/>
        </p:xfrm>
        <a:graphic>
          <a:graphicData uri="http://schemas.openxmlformats.org/presentationml/2006/ole">
            <mc:AlternateContent xmlns:mc="http://schemas.openxmlformats.org/markup-compatibility/2006">
              <mc:Choice xmlns:v="urn:schemas-microsoft-com:vml" Requires="v">
                <p:oleObj name="Equation" r:id="rId22" imgW="774364" imgH="444307" progId="Equation.DSMT4">
                  <p:embed/>
                </p:oleObj>
              </mc:Choice>
              <mc:Fallback>
                <p:oleObj name="Equation" r:id="rId22" imgW="774364" imgH="444307" progId="Equation.DSMT4">
                  <p:embed/>
                  <p:pic>
                    <p:nvPicPr>
                      <p:cNvPr id="36881" name="Object 17">
                        <a:extLst>
                          <a:ext uri="{FF2B5EF4-FFF2-40B4-BE49-F238E27FC236}">
                            <a16:creationId xmlns:a16="http://schemas.microsoft.com/office/drawing/2014/main" id="{228CE5FF-F11D-7F79-C6A9-57BD96E72691}"/>
                          </a:ext>
                        </a:extLst>
                      </p:cNvPr>
                      <p:cNvPicPr>
                        <a:picLocks noChangeAspect="1" noChangeArrowheads="1"/>
                      </p:cNvPicPr>
                      <p:nvPr/>
                    </p:nvPicPr>
                    <p:blipFill>
                      <a:blip r:embed="rId23">
                        <a:grayscl/>
                        <a:biLevel thresh="50000"/>
                        <a:extLst>
                          <a:ext uri="{28A0092B-C50C-407E-A947-70E740481C1C}">
                            <a14:useLocalDpi xmlns:a14="http://schemas.microsoft.com/office/drawing/2010/main" val="0"/>
                          </a:ext>
                        </a:extLst>
                      </a:blip>
                      <a:srcRect/>
                      <a:stretch>
                        <a:fillRect/>
                      </a:stretch>
                    </p:blipFill>
                    <p:spPr bwMode="auto">
                      <a:xfrm>
                        <a:off x="6553200" y="5300663"/>
                        <a:ext cx="1841500" cy="1057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1698" name="Text Box 18">
            <a:extLst>
              <a:ext uri="{FF2B5EF4-FFF2-40B4-BE49-F238E27FC236}">
                <a16:creationId xmlns:a16="http://schemas.microsoft.com/office/drawing/2014/main" id="{1DA7ED93-C09F-D66C-655F-93E8C6D141B6}"/>
              </a:ext>
            </a:extLst>
          </p:cNvPr>
          <p:cNvSpPr txBox="1">
            <a:spLocks noChangeArrowheads="1"/>
          </p:cNvSpPr>
          <p:nvPr/>
        </p:nvSpPr>
        <p:spPr bwMode="auto">
          <a:xfrm>
            <a:off x="5562600" y="395288"/>
            <a:ext cx="19812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zh-CN" altLang="en-US" sz="2800">
                <a:solidFill>
                  <a:srgbClr val="000000"/>
                </a:solidFill>
                <a:latin typeface="Times New Roman" panose="02020603050405020304" pitchFamily="18" charset="0"/>
                <a:ea typeface="楷体_GB2312" pitchFamily="49" charset="-122"/>
              </a:rPr>
              <a:t>的和函数 </a:t>
            </a:r>
            <a:r>
              <a:rPr kumimoji="1" lang="en-US" altLang="zh-CN" sz="2800">
                <a:solidFill>
                  <a:srgbClr val="000000"/>
                </a:solidFill>
                <a:latin typeface="Times New Roman" panose="02020603050405020304" pitchFamily="18" charset="0"/>
                <a:ea typeface="楷体_GB2312" pitchFamily="49" charset="-122"/>
              </a:rPr>
              <a:t>.</a:t>
            </a:r>
          </a:p>
        </p:txBody>
      </p:sp>
      <p:sp>
        <p:nvSpPr>
          <p:cNvPr id="36883" name="Text Box 19">
            <a:extLst>
              <a:ext uri="{FF2B5EF4-FFF2-40B4-BE49-F238E27FC236}">
                <a16:creationId xmlns:a16="http://schemas.microsoft.com/office/drawing/2014/main" id="{8CFCD703-A322-058D-2C6D-EA8828B01851}"/>
              </a:ext>
            </a:extLst>
          </p:cNvPr>
          <p:cNvSpPr txBox="1">
            <a:spLocks noChangeArrowheads="1"/>
          </p:cNvSpPr>
          <p:nvPr/>
        </p:nvSpPr>
        <p:spPr bwMode="auto">
          <a:xfrm>
            <a:off x="2076450" y="4953000"/>
            <a:ext cx="12509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zh-CN" altLang="en-US" sz="2800">
                <a:solidFill>
                  <a:srgbClr val="000000"/>
                </a:solidFill>
                <a:latin typeface="Times New Roman" panose="02020603050405020304" pitchFamily="18" charset="0"/>
                <a:ea typeface="楷体_GB2312" pitchFamily="49" charset="-122"/>
              </a:rPr>
              <a:t>因此得</a:t>
            </a:r>
          </a:p>
        </p:txBody>
      </p:sp>
      <p:sp>
        <p:nvSpPr>
          <p:cNvPr id="36884" name="Text Box 20">
            <a:extLst>
              <a:ext uri="{FF2B5EF4-FFF2-40B4-BE49-F238E27FC236}">
                <a16:creationId xmlns:a16="http://schemas.microsoft.com/office/drawing/2014/main" id="{50DF6A27-3E50-907D-3AB6-9A7E1C7B56C1}"/>
              </a:ext>
            </a:extLst>
          </p:cNvPr>
          <p:cNvSpPr txBox="1">
            <a:spLocks noChangeArrowheads="1"/>
          </p:cNvSpPr>
          <p:nvPr/>
        </p:nvSpPr>
        <p:spPr bwMode="auto">
          <a:xfrm>
            <a:off x="2743200" y="2057400"/>
            <a:ext cx="5397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zh-CN" altLang="en-US" sz="2800">
                <a:solidFill>
                  <a:srgbClr val="000000"/>
                </a:solidFill>
                <a:latin typeface="Times New Roman" panose="02020603050405020304" pitchFamily="18" charset="0"/>
                <a:ea typeface="楷体_GB2312" pitchFamily="49" charset="-122"/>
              </a:rPr>
              <a:t>设</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6866"/>
                                        </p:tgtEl>
                                        <p:attrNameLst>
                                          <p:attrName>style.visibility</p:attrName>
                                        </p:attrNameLst>
                                      </p:cBhvr>
                                      <p:to>
                                        <p:strVal val="visible"/>
                                      </p:to>
                                    </p:set>
                                    <p:animEffect transition="in" filter="wipe(left)">
                                      <p:cBhvr>
                                        <p:cTn id="7" dur="500"/>
                                        <p:tgtEl>
                                          <p:spTgt spid="3686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6884">
                                            <p:txEl>
                                              <p:pRg st="0" end="0"/>
                                            </p:txEl>
                                          </p:spTgt>
                                        </p:tgtEl>
                                        <p:attrNameLst>
                                          <p:attrName>style.visibility</p:attrName>
                                        </p:attrNameLst>
                                      </p:cBhvr>
                                      <p:to>
                                        <p:strVal val="visible"/>
                                      </p:to>
                                    </p:set>
                                    <p:animEffect transition="in" filter="wipe(left)">
                                      <p:cBhvr>
                                        <p:cTn id="12" dur="500"/>
                                        <p:tgtEl>
                                          <p:spTgt spid="36884">
                                            <p:txEl>
                                              <p:pRg st="0" end="0"/>
                                            </p:txEl>
                                          </p:spTgt>
                                        </p:tgtEl>
                                      </p:cBhvr>
                                    </p:animEffect>
                                  </p:childTnLst>
                                </p:cTn>
                              </p:par>
                            </p:childTnLst>
                          </p:cTn>
                        </p:par>
                        <p:par>
                          <p:cTn id="13" fill="hold" nodeType="afterGroup">
                            <p:stCondLst>
                              <p:cond delay="500"/>
                            </p:stCondLst>
                            <p:childTnLst>
                              <p:par>
                                <p:cTn id="14" presetID="22" presetClass="entr" presetSubtype="8" fill="hold" nodeType="afterEffect">
                                  <p:stCondLst>
                                    <p:cond delay="0"/>
                                  </p:stCondLst>
                                  <p:childTnLst>
                                    <p:set>
                                      <p:cBhvr>
                                        <p:cTn id="15" dur="1" fill="hold">
                                          <p:stCondLst>
                                            <p:cond delay="0"/>
                                          </p:stCondLst>
                                        </p:cTn>
                                        <p:tgtEl>
                                          <p:spTgt spid="36869"/>
                                        </p:tgtEl>
                                        <p:attrNameLst>
                                          <p:attrName>style.visibility</p:attrName>
                                        </p:attrNameLst>
                                      </p:cBhvr>
                                      <p:to>
                                        <p:strVal val="visible"/>
                                      </p:to>
                                    </p:set>
                                    <p:animEffect transition="in" filter="wipe(left)">
                                      <p:cBhvr>
                                        <p:cTn id="16" dur="500"/>
                                        <p:tgtEl>
                                          <p:spTgt spid="36869"/>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8" fill="hold" nodeType="clickEffect">
                                  <p:stCondLst>
                                    <p:cond delay="0"/>
                                  </p:stCondLst>
                                  <p:childTnLst>
                                    <p:set>
                                      <p:cBhvr>
                                        <p:cTn id="20" dur="1" fill="hold">
                                          <p:stCondLst>
                                            <p:cond delay="0"/>
                                          </p:stCondLst>
                                        </p:cTn>
                                        <p:tgtEl>
                                          <p:spTgt spid="36870"/>
                                        </p:tgtEl>
                                        <p:attrNameLst>
                                          <p:attrName>style.visibility</p:attrName>
                                        </p:attrNameLst>
                                      </p:cBhvr>
                                      <p:to>
                                        <p:strVal val="visible"/>
                                      </p:to>
                                    </p:set>
                                    <p:animEffect transition="in" filter="wipe(left)">
                                      <p:cBhvr>
                                        <p:cTn id="21" dur="500"/>
                                        <p:tgtEl>
                                          <p:spTgt spid="36870"/>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36871"/>
                                        </p:tgtEl>
                                        <p:attrNameLst>
                                          <p:attrName>style.visibility</p:attrName>
                                        </p:attrNameLst>
                                      </p:cBhvr>
                                      <p:to>
                                        <p:strVal val="visible"/>
                                      </p:to>
                                    </p:set>
                                    <p:animEffect transition="in" filter="wipe(left)">
                                      <p:cBhvr>
                                        <p:cTn id="26" dur="500"/>
                                        <p:tgtEl>
                                          <p:spTgt spid="36871"/>
                                        </p:tgtEl>
                                      </p:cBhvr>
                                    </p:animEffect>
                                  </p:childTnLst>
                                </p:cTn>
                              </p:par>
                            </p:childTnLst>
                          </p:cTn>
                        </p:par>
                        <p:par>
                          <p:cTn id="27" fill="hold" nodeType="afterGroup">
                            <p:stCondLst>
                              <p:cond delay="500"/>
                            </p:stCondLst>
                            <p:childTnLst>
                              <p:par>
                                <p:cTn id="28" presetID="22" presetClass="entr" presetSubtype="8" fill="hold" nodeType="afterEffect">
                                  <p:stCondLst>
                                    <p:cond delay="0"/>
                                  </p:stCondLst>
                                  <p:childTnLst>
                                    <p:set>
                                      <p:cBhvr>
                                        <p:cTn id="29" dur="1" fill="hold">
                                          <p:stCondLst>
                                            <p:cond delay="0"/>
                                          </p:stCondLst>
                                        </p:cTn>
                                        <p:tgtEl>
                                          <p:spTgt spid="36872"/>
                                        </p:tgtEl>
                                        <p:attrNameLst>
                                          <p:attrName>style.visibility</p:attrName>
                                        </p:attrNameLst>
                                      </p:cBhvr>
                                      <p:to>
                                        <p:strVal val="visible"/>
                                      </p:to>
                                    </p:set>
                                    <p:animEffect transition="in" filter="wipe(left)">
                                      <p:cBhvr>
                                        <p:cTn id="30" dur="500"/>
                                        <p:tgtEl>
                                          <p:spTgt spid="36872"/>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22" presetClass="entr" presetSubtype="8" fill="hold" nodeType="clickEffect">
                                  <p:stCondLst>
                                    <p:cond delay="0"/>
                                  </p:stCondLst>
                                  <p:childTnLst>
                                    <p:set>
                                      <p:cBhvr>
                                        <p:cTn id="34" dur="1" fill="hold">
                                          <p:stCondLst>
                                            <p:cond delay="0"/>
                                          </p:stCondLst>
                                        </p:cTn>
                                        <p:tgtEl>
                                          <p:spTgt spid="36873"/>
                                        </p:tgtEl>
                                        <p:attrNameLst>
                                          <p:attrName>style.visibility</p:attrName>
                                        </p:attrNameLst>
                                      </p:cBhvr>
                                      <p:to>
                                        <p:strVal val="visible"/>
                                      </p:to>
                                    </p:set>
                                    <p:animEffect transition="in" filter="wipe(left)">
                                      <p:cBhvr>
                                        <p:cTn id="35" dur="500"/>
                                        <p:tgtEl>
                                          <p:spTgt spid="36873"/>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22" presetClass="entr" presetSubtype="8" fill="hold" nodeType="clickEffect">
                                  <p:stCondLst>
                                    <p:cond delay="0"/>
                                  </p:stCondLst>
                                  <p:childTnLst>
                                    <p:set>
                                      <p:cBhvr>
                                        <p:cTn id="39" dur="1" fill="hold">
                                          <p:stCondLst>
                                            <p:cond delay="0"/>
                                          </p:stCondLst>
                                        </p:cTn>
                                        <p:tgtEl>
                                          <p:spTgt spid="36874"/>
                                        </p:tgtEl>
                                        <p:attrNameLst>
                                          <p:attrName>style.visibility</p:attrName>
                                        </p:attrNameLst>
                                      </p:cBhvr>
                                      <p:to>
                                        <p:strVal val="visible"/>
                                      </p:to>
                                    </p:set>
                                    <p:animEffect transition="in" filter="wipe(left)">
                                      <p:cBhvr>
                                        <p:cTn id="40" dur="500"/>
                                        <p:tgtEl>
                                          <p:spTgt spid="36874"/>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22" presetClass="entr" presetSubtype="8" fill="hold" nodeType="clickEffect">
                                  <p:stCondLst>
                                    <p:cond delay="0"/>
                                  </p:stCondLst>
                                  <p:childTnLst>
                                    <p:set>
                                      <p:cBhvr>
                                        <p:cTn id="44" dur="1" fill="hold">
                                          <p:stCondLst>
                                            <p:cond delay="0"/>
                                          </p:stCondLst>
                                        </p:cTn>
                                        <p:tgtEl>
                                          <p:spTgt spid="36875"/>
                                        </p:tgtEl>
                                        <p:attrNameLst>
                                          <p:attrName>style.visibility</p:attrName>
                                        </p:attrNameLst>
                                      </p:cBhvr>
                                      <p:to>
                                        <p:strVal val="visible"/>
                                      </p:to>
                                    </p:set>
                                    <p:animEffect transition="in" filter="wipe(left)">
                                      <p:cBhvr>
                                        <p:cTn id="45" dur="500"/>
                                        <p:tgtEl>
                                          <p:spTgt spid="36875"/>
                                        </p:tgtEl>
                                      </p:cBhvr>
                                    </p:animEffect>
                                  </p:childTnLst>
                                </p:cTn>
                              </p:par>
                            </p:childTnLst>
                          </p:cTn>
                        </p:par>
                      </p:childTnLst>
                    </p:cTn>
                  </p:par>
                  <p:par>
                    <p:cTn id="46" fill="hold" nodeType="clickPar">
                      <p:stCondLst>
                        <p:cond delay="indefinite"/>
                      </p:stCondLst>
                      <p:childTnLst>
                        <p:par>
                          <p:cTn id="47" fill="hold" nodeType="withGroup">
                            <p:stCondLst>
                              <p:cond delay="0"/>
                            </p:stCondLst>
                            <p:childTnLst>
                              <p:par>
                                <p:cTn id="48" presetID="22" presetClass="entr" presetSubtype="8" fill="hold" grpId="0" nodeType="clickEffect">
                                  <p:stCondLst>
                                    <p:cond delay="0"/>
                                  </p:stCondLst>
                                  <p:childTnLst>
                                    <p:set>
                                      <p:cBhvr>
                                        <p:cTn id="49" dur="1" fill="hold">
                                          <p:stCondLst>
                                            <p:cond delay="0"/>
                                          </p:stCondLst>
                                        </p:cTn>
                                        <p:tgtEl>
                                          <p:spTgt spid="36876"/>
                                        </p:tgtEl>
                                        <p:attrNameLst>
                                          <p:attrName>style.visibility</p:attrName>
                                        </p:attrNameLst>
                                      </p:cBhvr>
                                      <p:to>
                                        <p:strVal val="visible"/>
                                      </p:to>
                                    </p:set>
                                    <p:animEffect transition="in" filter="wipe(left)">
                                      <p:cBhvr>
                                        <p:cTn id="50" dur="500"/>
                                        <p:tgtEl>
                                          <p:spTgt spid="36876"/>
                                        </p:tgtEl>
                                      </p:cBhvr>
                                    </p:animEffect>
                                  </p:childTnLst>
                                </p:cTn>
                              </p:par>
                            </p:childTnLst>
                          </p:cTn>
                        </p:par>
                        <p:par>
                          <p:cTn id="51" fill="hold" nodeType="afterGroup">
                            <p:stCondLst>
                              <p:cond delay="500"/>
                            </p:stCondLst>
                            <p:childTnLst>
                              <p:par>
                                <p:cTn id="52" presetID="22" presetClass="entr" presetSubtype="8" fill="hold" nodeType="afterEffect">
                                  <p:stCondLst>
                                    <p:cond delay="0"/>
                                  </p:stCondLst>
                                  <p:childTnLst>
                                    <p:set>
                                      <p:cBhvr>
                                        <p:cTn id="53" dur="1" fill="hold">
                                          <p:stCondLst>
                                            <p:cond delay="0"/>
                                          </p:stCondLst>
                                        </p:cTn>
                                        <p:tgtEl>
                                          <p:spTgt spid="36877"/>
                                        </p:tgtEl>
                                        <p:attrNameLst>
                                          <p:attrName>style.visibility</p:attrName>
                                        </p:attrNameLst>
                                      </p:cBhvr>
                                      <p:to>
                                        <p:strVal val="visible"/>
                                      </p:to>
                                    </p:set>
                                    <p:animEffect transition="in" filter="wipe(left)">
                                      <p:cBhvr>
                                        <p:cTn id="54" dur="500"/>
                                        <p:tgtEl>
                                          <p:spTgt spid="36877"/>
                                        </p:tgtEl>
                                      </p:cBhvr>
                                    </p:animEffect>
                                  </p:childTnLst>
                                </p:cTn>
                              </p:par>
                            </p:childTnLst>
                          </p:cTn>
                        </p:par>
                      </p:childTnLst>
                    </p:cTn>
                  </p:par>
                  <p:par>
                    <p:cTn id="55" fill="hold" nodeType="clickPar">
                      <p:stCondLst>
                        <p:cond delay="indefinite"/>
                      </p:stCondLst>
                      <p:childTnLst>
                        <p:par>
                          <p:cTn id="56" fill="hold" nodeType="withGroup">
                            <p:stCondLst>
                              <p:cond delay="0"/>
                            </p:stCondLst>
                            <p:childTnLst>
                              <p:par>
                                <p:cTn id="57" presetID="22" presetClass="entr" presetSubtype="8" fill="hold" grpId="0" nodeType="clickEffect">
                                  <p:stCondLst>
                                    <p:cond delay="0"/>
                                  </p:stCondLst>
                                  <p:childTnLst>
                                    <p:set>
                                      <p:cBhvr>
                                        <p:cTn id="58" dur="1" fill="hold">
                                          <p:stCondLst>
                                            <p:cond delay="0"/>
                                          </p:stCondLst>
                                        </p:cTn>
                                        <p:tgtEl>
                                          <p:spTgt spid="36883">
                                            <p:txEl>
                                              <p:pRg st="0" end="0"/>
                                            </p:txEl>
                                          </p:spTgt>
                                        </p:tgtEl>
                                        <p:attrNameLst>
                                          <p:attrName>style.visibility</p:attrName>
                                        </p:attrNameLst>
                                      </p:cBhvr>
                                      <p:to>
                                        <p:strVal val="visible"/>
                                      </p:to>
                                    </p:set>
                                    <p:animEffect transition="in" filter="wipe(left)">
                                      <p:cBhvr>
                                        <p:cTn id="59" dur="500"/>
                                        <p:tgtEl>
                                          <p:spTgt spid="36883">
                                            <p:txEl>
                                              <p:pRg st="0" end="0"/>
                                            </p:txEl>
                                          </p:spTgt>
                                        </p:tgtEl>
                                      </p:cBhvr>
                                    </p:animEffect>
                                  </p:childTnLst>
                                </p:cTn>
                              </p:par>
                            </p:childTnLst>
                          </p:cTn>
                        </p:par>
                        <p:par>
                          <p:cTn id="60" fill="hold" nodeType="afterGroup">
                            <p:stCondLst>
                              <p:cond delay="500"/>
                            </p:stCondLst>
                            <p:childTnLst>
                              <p:par>
                                <p:cTn id="61" presetID="22" presetClass="entr" presetSubtype="8" fill="hold" nodeType="afterEffect">
                                  <p:stCondLst>
                                    <p:cond delay="0"/>
                                  </p:stCondLst>
                                  <p:childTnLst>
                                    <p:set>
                                      <p:cBhvr>
                                        <p:cTn id="62" dur="1" fill="hold">
                                          <p:stCondLst>
                                            <p:cond delay="0"/>
                                          </p:stCondLst>
                                        </p:cTn>
                                        <p:tgtEl>
                                          <p:spTgt spid="36878"/>
                                        </p:tgtEl>
                                        <p:attrNameLst>
                                          <p:attrName>style.visibility</p:attrName>
                                        </p:attrNameLst>
                                      </p:cBhvr>
                                      <p:to>
                                        <p:strVal val="visible"/>
                                      </p:to>
                                    </p:set>
                                    <p:animEffect transition="in" filter="wipe(left)">
                                      <p:cBhvr>
                                        <p:cTn id="63" dur="500"/>
                                        <p:tgtEl>
                                          <p:spTgt spid="36878"/>
                                        </p:tgtEl>
                                      </p:cBhvr>
                                    </p:animEffect>
                                  </p:childTnLst>
                                </p:cTn>
                              </p:par>
                            </p:childTnLst>
                          </p:cTn>
                        </p:par>
                      </p:childTnLst>
                    </p:cTn>
                  </p:par>
                  <p:par>
                    <p:cTn id="64" fill="hold" nodeType="clickPar">
                      <p:stCondLst>
                        <p:cond delay="indefinite"/>
                      </p:stCondLst>
                      <p:childTnLst>
                        <p:par>
                          <p:cTn id="65" fill="hold" nodeType="withGroup">
                            <p:stCondLst>
                              <p:cond delay="0"/>
                            </p:stCondLst>
                            <p:childTnLst>
                              <p:par>
                                <p:cTn id="66" presetID="22" presetClass="entr" presetSubtype="8" fill="hold" nodeType="clickEffect">
                                  <p:stCondLst>
                                    <p:cond delay="0"/>
                                  </p:stCondLst>
                                  <p:childTnLst>
                                    <p:set>
                                      <p:cBhvr>
                                        <p:cTn id="67" dur="1" fill="hold">
                                          <p:stCondLst>
                                            <p:cond delay="0"/>
                                          </p:stCondLst>
                                        </p:cTn>
                                        <p:tgtEl>
                                          <p:spTgt spid="36879"/>
                                        </p:tgtEl>
                                        <p:attrNameLst>
                                          <p:attrName>style.visibility</p:attrName>
                                        </p:attrNameLst>
                                      </p:cBhvr>
                                      <p:to>
                                        <p:strVal val="visible"/>
                                      </p:to>
                                    </p:set>
                                    <p:animEffect transition="in" filter="wipe(left)">
                                      <p:cBhvr>
                                        <p:cTn id="68" dur="500"/>
                                        <p:tgtEl>
                                          <p:spTgt spid="36879"/>
                                        </p:tgtEl>
                                      </p:cBhvr>
                                    </p:animEffect>
                                  </p:childTnLst>
                                </p:cTn>
                              </p:par>
                            </p:childTnLst>
                          </p:cTn>
                        </p:par>
                      </p:childTnLst>
                    </p:cTn>
                  </p:par>
                  <p:par>
                    <p:cTn id="69" fill="hold" nodeType="clickPar">
                      <p:stCondLst>
                        <p:cond delay="indefinite"/>
                      </p:stCondLst>
                      <p:childTnLst>
                        <p:par>
                          <p:cTn id="70" fill="hold" nodeType="withGroup">
                            <p:stCondLst>
                              <p:cond delay="0"/>
                            </p:stCondLst>
                            <p:childTnLst>
                              <p:par>
                                <p:cTn id="71" presetID="22" presetClass="entr" presetSubtype="8" fill="hold" grpId="0" nodeType="clickEffect">
                                  <p:stCondLst>
                                    <p:cond delay="0"/>
                                  </p:stCondLst>
                                  <p:childTnLst>
                                    <p:set>
                                      <p:cBhvr>
                                        <p:cTn id="72" dur="1" fill="hold">
                                          <p:stCondLst>
                                            <p:cond delay="0"/>
                                          </p:stCondLst>
                                        </p:cTn>
                                        <p:tgtEl>
                                          <p:spTgt spid="36880"/>
                                        </p:tgtEl>
                                        <p:attrNameLst>
                                          <p:attrName>style.visibility</p:attrName>
                                        </p:attrNameLst>
                                      </p:cBhvr>
                                      <p:to>
                                        <p:strVal val="visible"/>
                                      </p:to>
                                    </p:set>
                                    <p:animEffect transition="in" filter="wipe(left)">
                                      <p:cBhvr>
                                        <p:cTn id="73" dur="500"/>
                                        <p:tgtEl>
                                          <p:spTgt spid="36880"/>
                                        </p:tgtEl>
                                      </p:cBhvr>
                                    </p:animEffect>
                                  </p:childTnLst>
                                </p:cTn>
                              </p:par>
                            </p:childTnLst>
                          </p:cTn>
                        </p:par>
                        <p:par>
                          <p:cTn id="74" fill="hold" nodeType="afterGroup">
                            <p:stCondLst>
                              <p:cond delay="500"/>
                            </p:stCondLst>
                            <p:childTnLst>
                              <p:par>
                                <p:cTn id="75" presetID="22" presetClass="entr" presetSubtype="8" fill="hold" nodeType="afterEffect">
                                  <p:stCondLst>
                                    <p:cond delay="0"/>
                                  </p:stCondLst>
                                  <p:childTnLst>
                                    <p:set>
                                      <p:cBhvr>
                                        <p:cTn id="76" dur="1" fill="hold">
                                          <p:stCondLst>
                                            <p:cond delay="0"/>
                                          </p:stCondLst>
                                        </p:cTn>
                                        <p:tgtEl>
                                          <p:spTgt spid="36881"/>
                                        </p:tgtEl>
                                        <p:attrNameLst>
                                          <p:attrName>style.visibility</p:attrName>
                                        </p:attrNameLst>
                                      </p:cBhvr>
                                      <p:to>
                                        <p:strVal val="visible"/>
                                      </p:to>
                                    </p:set>
                                    <p:animEffect transition="in" filter="wipe(left)">
                                      <p:cBhvr>
                                        <p:cTn id="77" dur="500"/>
                                        <p:tgtEl>
                                          <p:spTgt spid="368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6" grpId="0" autoUpdateAnimBg="0"/>
      <p:bldP spid="36871" grpId="0" autoUpdateAnimBg="0"/>
      <p:bldP spid="36876" grpId="0" autoUpdateAnimBg="0"/>
      <p:bldP spid="36880" grpId="0" autoUpdateAnimBg="0"/>
      <p:bldP spid="36883" grpId="0" build="p" autoUpdateAnimBg="0"/>
      <p:bldP spid="36884" grpId="0" build="p" autoUpdateAnimBg="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a:extLst>
              <a:ext uri="{FF2B5EF4-FFF2-40B4-BE49-F238E27FC236}">
                <a16:creationId xmlns:a16="http://schemas.microsoft.com/office/drawing/2014/main" id="{6295D630-95B4-5C58-EBC5-E70FB086DDE9}"/>
              </a:ext>
            </a:extLst>
          </p:cNvPr>
          <p:cNvSpPr>
            <a:spLocks noGrp="1" noChangeArrowheads="1"/>
          </p:cNvSpPr>
          <p:nvPr>
            <p:ph type="title" idx="4294967295"/>
          </p:nvPr>
        </p:nvSpPr>
        <p:spPr>
          <a:xfrm>
            <a:off x="1524000" y="0"/>
            <a:ext cx="1981200" cy="609600"/>
          </a:xfrm>
          <a:ln>
            <a:solidFill>
              <a:schemeClr val="accent2"/>
            </a:solidFill>
            <a:miter lim="800000"/>
            <a:headEnd/>
            <a:tailEnd/>
          </a:ln>
        </p:spPr>
        <p:txBody>
          <a:bodyPr/>
          <a:lstStyle/>
          <a:p>
            <a:pPr eaLnBrk="1" hangingPunct="1"/>
            <a:r>
              <a:rPr lang="zh-CN" altLang="en-US" sz="3200" b="1">
                <a:ea typeface="楷体_GB2312" pitchFamily="49" charset="-122"/>
              </a:rPr>
              <a:t>内容小结</a:t>
            </a:r>
          </a:p>
        </p:txBody>
      </p:sp>
      <p:sp>
        <p:nvSpPr>
          <p:cNvPr id="39939" name="Text Box 3">
            <a:extLst>
              <a:ext uri="{FF2B5EF4-FFF2-40B4-BE49-F238E27FC236}">
                <a16:creationId xmlns:a16="http://schemas.microsoft.com/office/drawing/2014/main" id="{B0E92781-B0E3-0653-D59C-19A16EDFCD38}"/>
              </a:ext>
            </a:extLst>
          </p:cNvPr>
          <p:cNvSpPr txBox="1">
            <a:spLocks noChangeArrowheads="1"/>
          </p:cNvSpPr>
          <p:nvPr/>
        </p:nvSpPr>
        <p:spPr bwMode="auto">
          <a:xfrm>
            <a:off x="3719513" y="0"/>
            <a:ext cx="42672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en-US" altLang="zh-CN" sz="2800">
                <a:solidFill>
                  <a:srgbClr val="000000"/>
                </a:solidFill>
                <a:latin typeface="Times New Roman" panose="02020603050405020304" pitchFamily="18" charset="0"/>
                <a:ea typeface="楷体_GB2312" pitchFamily="49" charset="-122"/>
              </a:rPr>
              <a:t>1. </a:t>
            </a:r>
            <a:r>
              <a:rPr kumimoji="1" lang="zh-CN" altLang="en-US" sz="2800">
                <a:solidFill>
                  <a:srgbClr val="000000"/>
                </a:solidFill>
                <a:latin typeface="Times New Roman" panose="02020603050405020304" pitchFamily="18" charset="0"/>
                <a:ea typeface="楷体_GB2312" pitchFamily="49" charset="-122"/>
              </a:rPr>
              <a:t>求幂级数收敛域的方法</a:t>
            </a:r>
          </a:p>
        </p:txBody>
      </p:sp>
      <p:sp>
        <p:nvSpPr>
          <p:cNvPr id="39940" name="Text Box 4">
            <a:extLst>
              <a:ext uri="{FF2B5EF4-FFF2-40B4-BE49-F238E27FC236}">
                <a16:creationId xmlns:a16="http://schemas.microsoft.com/office/drawing/2014/main" id="{F697DFE5-0F81-410F-5B2F-A76C6B4A9D9E}"/>
              </a:ext>
            </a:extLst>
          </p:cNvPr>
          <p:cNvSpPr txBox="1">
            <a:spLocks noChangeArrowheads="1"/>
          </p:cNvSpPr>
          <p:nvPr/>
        </p:nvSpPr>
        <p:spPr bwMode="auto">
          <a:xfrm>
            <a:off x="2209800" y="685800"/>
            <a:ext cx="31242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en-US" altLang="zh-CN" sz="2800">
                <a:solidFill>
                  <a:srgbClr val="000000"/>
                </a:solidFill>
                <a:latin typeface="Times New Roman" panose="02020603050405020304" pitchFamily="18" charset="0"/>
                <a:ea typeface="楷体_GB2312" pitchFamily="49" charset="-122"/>
              </a:rPr>
              <a:t>1) </a:t>
            </a:r>
            <a:r>
              <a:rPr kumimoji="1" lang="zh-CN" altLang="en-US" sz="2800">
                <a:solidFill>
                  <a:srgbClr val="000000"/>
                </a:solidFill>
                <a:latin typeface="Times New Roman" panose="02020603050405020304" pitchFamily="18" charset="0"/>
                <a:ea typeface="楷体_GB2312" pitchFamily="49" charset="-122"/>
              </a:rPr>
              <a:t>对标准型幂级数</a:t>
            </a:r>
          </a:p>
        </p:txBody>
      </p:sp>
      <p:sp>
        <p:nvSpPr>
          <p:cNvPr id="39941" name="Text Box 5">
            <a:extLst>
              <a:ext uri="{FF2B5EF4-FFF2-40B4-BE49-F238E27FC236}">
                <a16:creationId xmlns:a16="http://schemas.microsoft.com/office/drawing/2014/main" id="{2FB897F8-C2AF-8EED-84ED-B241DF3B094A}"/>
              </a:ext>
            </a:extLst>
          </p:cNvPr>
          <p:cNvSpPr txBox="1">
            <a:spLocks noChangeArrowheads="1"/>
          </p:cNvSpPr>
          <p:nvPr/>
        </p:nvSpPr>
        <p:spPr bwMode="auto">
          <a:xfrm>
            <a:off x="3362325" y="1406525"/>
            <a:ext cx="60960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zh-CN" altLang="en-US" sz="2800">
                <a:solidFill>
                  <a:srgbClr val="000000"/>
                </a:solidFill>
                <a:latin typeface="Times New Roman" panose="02020603050405020304" pitchFamily="18" charset="0"/>
                <a:ea typeface="楷体_GB2312" pitchFamily="49" charset="-122"/>
              </a:rPr>
              <a:t>先求收敛半径 </a:t>
            </a:r>
            <a:r>
              <a:rPr kumimoji="1" lang="en-US" altLang="zh-CN" sz="2800">
                <a:solidFill>
                  <a:srgbClr val="000000"/>
                </a:solidFill>
                <a:latin typeface="Times New Roman" panose="02020603050405020304" pitchFamily="18" charset="0"/>
                <a:ea typeface="楷体_GB2312" pitchFamily="49" charset="-122"/>
              </a:rPr>
              <a:t>, </a:t>
            </a:r>
            <a:r>
              <a:rPr kumimoji="1" lang="zh-CN" altLang="en-US" sz="2800">
                <a:solidFill>
                  <a:srgbClr val="000000"/>
                </a:solidFill>
                <a:latin typeface="Times New Roman" panose="02020603050405020304" pitchFamily="18" charset="0"/>
                <a:ea typeface="楷体_GB2312" pitchFamily="49" charset="-122"/>
              </a:rPr>
              <a:t>再讨论端点的收敛性 </a:t>
            </a:r>
            <a:r>
              <a:rPr kumimoji="1" lang="en-US" altLang="zh-CN" sz="2800">
                <a:solidFill>
                  <a:srgbClr val="000000"/>
                </a:solidFill>
                <a:latin typeface="Times New Roman" panose="02020603050405020304" pitchFamily="18" charset="0"/>
                <a:ea typeface="楷体_GB2312" pitchFamily="49" charset="-122"/>
              </a:rPr>
              <a:t>.</a:t>
            </a:r>
          </a:p>
        </p:txBody>
      </p:sp>
      <p:sp>
        <p:nvSpPr>
          <p:cNvPr id="39942" name="Text Box 6">
            <a:extLst>
              <a:ext uri="{FF2B5EF4-FFF2-40B4-BE49-F238E27FC236}">
                <a16:creationId xmlns:a16="http://schemas.microsoft.com/office/drawing/2014/main" id="{E01958B5-8A63-E916-B9A0-568D7921A54B}"/>
              </a:ext>
            </a:extLst>
          </p:cNvPr>
          <p:cNvSpPr txBox="1">
            <a:spLocks noChangeArrowheads="1"/>
          </p:cNvSpPr>
          <p:nvPr/>
        </p:nvSpPr>
        <p:spPr bwMode="auto">
          <a:xfrm>
            <a:off x="2281238" y="1838325"/>
            <a:ext cx="72390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en-US" altLang="zh-CN" sz="2800">
                <a:solidFill>
                  <a:srgbClr val="000000"/>
                </a:solidFill>
                <a:latin typeface="Times New Roman" panose="02020603050405020304" pitchFamily="18" charset="0"/>
                <a:ea typeface="楷体_GB2312" pitchFamily="49" charset="-122"/>
              </a:rPr>
              <a:t>2) </a:t>
            </a:r>
            <a:r>
              <a:rPr kumimoji="1" lang="zh-CN" altLang="en-US" sz="2800">
                <a:solidFill>
                  <a:srgbClr val="000000"/>
                </a:solidFill>
                <a:latin typeface="Times New Roman" panose="02020603050405020304" pitchFamily="18" charset="0"/>
                <a:ea typeface="楷体_GB2312" pitchFamily="49" charset="-122"/>
              </a:rPr>
              <a:t>对非标准型幂级数</a:t>
            </a:r>
            <a:r>
              <a:rPr kumimoji="1" lang="en-US" altLang="zh-CN" sz="2800">
                <a:solidFill>
                  <a:srgbClr val="000000"/>
                </a:solidFill>
                <a:latin typeface="Times New Roman" panose="02020603050405020304" pitchFamily="18" charset="0"/>
                <a:ea typeface="楷体_GB2312" pitchFamily="49" charset="-122"/>
              </a:rPr>
              <a:t>(</a:t>
            </a:r>
            <a:r>
              <a:rPr kumimoji="1" lang="zh-CN" altLang="en-US" sz="2800">
                <a:solidFill>
                  <a:srgbClr val="000000"/>
                </a:solidFill>
                <a:latin typeface="Times New Roman" panose="02020603050405020304" pitchFamily="18" charset="0"/>
                <a:ea typeface="楷体_GB2312" pitchFamily="49" charset="-122"/>
              </a:rPr>
              <a:t>缺项或通项为复合式</a:t>
            </a:r>
            <a:r>
              <a:rPr kumimoji="1" lang="en-US" altLang="zh-CN" sz="2800">
                <a:solidFill>
                  <a:srgbClr val="000000"/>
                </a:solidFill>
                <a:latin typeface="Times New Roman" panose="02020603050405020304" pitchFamily="18" charset="0"/>
                <a:ea typeface="楷体_GB2312" pitchFamily="49" charset="-122"/>
              </a:rPr>
              <a:t>)</a:t>
            </a:r>
          </a:p>
        </p:txBody>
      </p:sp>
      <p:sp>
        <p:nvSpPr>
          <p:cNvPr id="39943" name="Text Box 7">
            <a:extLst>
              <a:ext uri="{FF2B5EF4-FFF2-40B4-BE49-F238E27FC236}">
                <a16:creationId xmlns:a16="http://schemas.microsoft.com/office/drawing/2014/main" id="{423A3C08-D2F7-5A1D-A38B-8F9B2A25DF6B}"/>
              </a:ext>
            </a:extLst>
          </p:cNvPr>
          <p:cNvSpPr txBox="1">
            <a:spLocks noChangeArrowheads="1"/>
          </p:cNvSpPr>
          <p:nvPr/>
        </p:nvSpPr>
        <p:spPr bwMode="auto">
          <a:xfrm>
            <a:off x="3001963" y="2343150"/>
            <a:ext cx="6324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zh-CN" altLang="en-US" sz="2800">
                <a:solidFill>
                  <a:srgbClr val="000000"/>
                </a:solidFill>
                <a:latin typeface="Times New Roman" panose="02020603050405020304" pitchFamily="18" charset="0"/>
                <a:ea typeface="楷体_GB2312" pitchFamily="49" charset="-122"/>
              </a:rPr>
              <a:t>求收敛半径时直接用</a:t>
            </a:r>
            <a:r>
              <a:rPr kumimoji="1" lang="zh-CN" altLang="en-US" sz="2800">
                <a:solidFill>
                  <a:srgbClr val="CC0000"/>
                </a:solidFill>
                <a:latin typeface="Times New Roman" panose="02020603050405020304" pitchFamily="18" charset="0"/>
                <a:ea typeface="楷体_GB2312" pitchFamily="49" charset="-122"/>
              </a:rPr>
              <a:t>比值法</a:t>
            </a:r>
            <a:r>
              <a:rPr kumimoji="1" lang="zh-CN" altLang="en-US" sz="2800">
                <a:solidFill>
                  <a:srgbClr val="000000"/>
                </a:solidFill>
                <a:latin typeface="Times New Roman" panose="02020603050405020304" pitchFamily="18" charset="0"/>
                <a:ea typeface="楷体_GB2312" pitchFamily="49" charset="-122"/>
              </a:rPr>
              <a:t>或</a:t>
            </a:r>
            <a:r>
              <a:rPr kumimoji="1" lang="zh-CN" altLang="en-US" sz="2800">
                <a:solidFill>
                  <a:srgbClr val="CC0000"/>
                </a:solidFill>
                <a:latin typeface="Times New Roman" panose="02020603050405020304" pitchFamily="18" charset="0"/>
                <a:ea typeface="楷体_GB2312" pitchFamily="49" charset="-122"/>
              </a:rPr>
              <a:t>根值法</a:t>
            </a:r>
            <a:r>
              <a:rPr kumimoji="1" lang="en-US" altLang="zh-CN" sz="2800">
                <a:solidFill>
                  <a:srgbClr val="000000"/>
                </a:solidFill>
                <a:latin typeface="Times New Roman" panose="02020603050405020304" pitchFamily="18" charset="0"/>
                <a:ea typeface="楷体_GB2312" pitchFamily="49" charset="-122"/>
              </a:rPr>
              <a:t>,</a:t>
            </a:r>
          </a:p>
        </p:txBody>
      </p:sp>
      <p:sp>
        <p:nvSpPr>
          <p:cNvPr id="39944" name="Text Box 8">
            <a:extLst>
              <a:ext uri="{FF2B5EF4-FFF2-40B4-BE49-F238E27FC236}">
                <a16:creationId xmlns:a16="http://schemas.microsoft.com/office/drawing/2014/main" id="{519235AA-A63F-5A3F-FB99-E3F51C944F1B}"/>
              </a:ext>
            </a:extLst>
          </p:cNvPr>
          <p:cNvSpPr txBox="1">
            <a:spLocks noChangeArrowheads="1"/>
          </p:cNvSpPr>
          <p:nvPr/>
        </p:nvSpPr>
        <p:spPr bwMode="auto">
          <a:xfrm>
            <a:off x="1524000" y="3213100"/>
            <a:ext cx="35052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en-US" altLang="zh-CN" sz="2800">
                <a:solidFill>
                  <a:srgbClr val="000000"/>
                </a:solidFill>
                <a:latin typeface="Times New Roman" panose="02020603050405020304" pitchFamily="18" charset="0"/>
                <a:ea typeface="楷体_GB2312" pitchFamily="49" charset="-122"/>
              </a:rPr>
              <a:t>2. </a:t>
            </a:r>
            <a:r>
              <a:rPr kumimoji="1" lang="zh-CN" altLang="en-US" sz="2800">
                <a:solidFill>
                  <a:srgbClr val="000000"/>
                </a:solidFill>
                <a:latin typeface="Times New Roman" panose="02020603050405020304" pitchFamily="18" charset="0"/>
                <a:ea typeface="楷体_GB2312" pitchFamily="49" charset="-122"/>
              </a:rPr>
              <a:t>幂级数的性质</a:t>
            </a:r>
          </a:p>
        </p:txBody>
      </p:sp>
      <p:sp>
        <p:nvSpPr>
          <p:cNvPr id="39945" name="Text Box 9">
            <a:extLst>
              <a:ext uri="{FF2B5EF4-FFF2-40B4-BE49-F238E27FC236}">
                <a16:creationId xmlns:a16="http://schemas.microsoft.com/office/drawing/2014/main" id="{0F55025B-B267-6948-A3FF-5E00D33F2295}"/>
              </a:ext>
            </a:extLst>
          </p:cNvPr>
          <p:cNvSpPr txBox="1">
            <a:spLocks noChangeArrowheads="1"/>
          </p:cNvSpPr>
          <p:nvPr/>
        </p:nvSpPr>
        <p:spPr bwMode="auto">
          <a:xfrm>
            <a:off x="2279650" y="3716338"/>
            <a:ext cx="79248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AutoNum type="arabicParenR"/>
            </a:pPr>
            <a:r>
              <a:rPr kumimoji="1" lang="zh-CN" altLang="en-US" sz="2800">
                <a:solidFill>
                  <a:srgbClr val="000000"/>
                </a:solidFill>
                <a:latin typeface="Times New Roman" panose="02020603050405020304" pitchFamily="18" charset="0"/>
                <a:ea typeface="楷体_GB2312" pitchFamily="49" charset="-122"/>
              </a:rPr>
              <a:t>两个幂级数在公共收敛区间内可进行加、减与</a:t>
            </a:r>
          </a:p>
        </p:txBody>
      </p:sp>
      <p:graphicFrame>
        <p:nvGraphicFramePr>
          <p:cNvPr id="39946" name="Object 10">
            <a:extLst>
              <a:ext uri="{FF2B5EF4-FFF2-40B4-BE49-F238E27FC236}">
                <a16:creationId xmlns:a16="http://schemas.microsoft.com/office/drawing/2014/main" id="{C49B6A05-F82C-4E36-EC3B-018420C950B0}"/>
              </a:ext>
            </a:extLst>
          </p:cNvPr>
          <p:cNvGraphicFramePr>
            <a:graphicFrameLocks noChangeAspect="1"/>
          </p:cNvGraphicFramePr>
          <p:nvPr/>
        </p:nvGraphicFramePr>
        <p:xfrm>
          <a:off x="5232400" y="404813"/>
          <a:ext cx="2476500" cy="1028700"/>
        </p:xfrm>
        <a:graphic>
          <a:graphicData uri="http://schemas.openxmlformats.org/presentationml/2006/ole">
            <mc:AlternateContent xmlns:mc="http://schemas.openxmlformats.org/markup-compatibility/2006">
              <mc:Choice xmlns:v="urn:schemas-microsoft-com:vml" Requires="v">
                <p:oleObj name="Equation" r:id="rId2" imgW="45545760" imgH="18946800" progId="">
                  <p:embed/>
                </p:oleObj>
              </mc:Choice>
              <mc:Fallback>
                <p:oleObj name="Equation" r:id="rId2" imgW="45545760" imgH="18946800" progId="">
                  <p:embed/>
                  <p:pic>
                    <p:nvPicPr>
                      <p:cNvPr id="39946" name="Object 10">
                        <a:extLst>
                          <a:ext uri="{FF2B5EF4-FFF2-40B4-BE49-F238E27FC236}">
                            <a16:creationId xmlns:a16="http://schemas.microsoft.com/office/drawing/2014/main" id="{C49B6A05-F82C-4E36-EC3B-018420C950B0}"/>
                          </a:ext>
                        </a:extLst>
                      </p:cNvPr>
                      <p:cNvPicPr>
                        <a:picLocks noChangeAspect="1" noChangeArrowheads="1"/>
                      </p:cNvPicPr>
                      <p:nvPr/>
                    </p:nvPicPr>
                    <p:blipFill>
                      <a:blip r:embed="rId3">
                        <a:grayscl/>
                        <a:biLevel thresh="50000"/>
                        <a:extLst>
                          <a:ext uri="{28A0092B-C50C-407E-A947-70E740481C1C}">
                            <a14:useLocalDpi xmlns:a14="http://schemas.microsoft.com/office/drawing/2010/main" val="0"/>
                          </a:ext>
                        </a:extLst>
                      </a:blip>
                      <a:srcRect/>
                      <a:stretch>
                        <a:fillRect/>
                      </a:stretch>
                    </p:blipFill>
                    <p:spPr bwMode="auto">
                      <a:xfrm>
                        <a:off x="5232400" y="404813"/>
                        <a:ext cx="2476500" cy="1028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9947" name="Text Box 11">
            <a:extLst>
              <a:ext uri="{FF2B5EF4-FFF2-40B4-BE49-F238E27FC236}">
                <a16:creationId xmlns:a16="http://schemas.microsoft.com/office/drawing/2014/main" id="{9A0CAAF3-7586-2334-2A62-8E6B03057A05}"/>
              </a:ext>
            </a:extLst>
          </p:cNvPr>
          <p:cNvSpPr txBox="1">
            <a:spLocks noChangeArrowheads="1"/>
          </p:cNvSpPr>
          <p:nvPr/>
        </p:nvSpPr>
        <p:spPr bwMode="auto">
          <a:xfrm>
            <a:off x="3073400" y="2846388"/>
            <a:ext cx="49847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zh-CN" altLang="en-US" sz="2800">
                <a:solidFill>
                  <a:srgbClr val="000000"/>
                </a:solidFill>
                <a:latin typeface="Times New Roman" panose="02020603050405020304" pitchFamily="18" charset="0"/>
                <a:ea typeface="楷体_GB2312" pitchFamily="49" charset="-122"/>
              </a:rPr>
              <a:t>也可通过</a:t>
            </a:r>
            <a:r>
              <a:rPr kumimoji="1" lang="zh-CN" altLang="en-US" sz="2800">
                <a:solidFill>
                  <a:srgbClr val="CC0000"/>
                </a:solidFill>
                <a:latin typeface="Times New Roman" panose="02020603050405020304" pitchFamily="18" charset="0"/>
                <a:ea typeface="楷体_GB2312" pitchFamily="49" charset="-122"/>
              </a:rPr>
              <a:t>换元</a:t>
            </a:r>
            <a:r>
              <a:rPr kumimoji="1" lang="zh-CN" altLang="en-US" sz="2800">
                <a:solidFill>
                  <a:srgbClr val="000000"/>
                </a:solidFill>
                <a:latin typeface="Times New Roman" panose="02020603050405020304" pitchFamily="18" charset="0"/>
                <a:ea typeface="楷体_GB2312" pitchFamily="49" charset="-122"/>
              </a:rPr>
              <a:t>化为标准型再求 </a:t>
            </a:r>
            <a:r>
              <a:rPr kumimoji="1" lang="en-US" altLang="zh-CN" sz="2800">
                <a:solidFill>
                  <a:srgbClr val="000000"/>
                </a:solidFill>
                <a:latin typeface="Times New Roman" panose="02020603050405020304" pitchFamily="18" charset="0"/>
                <a:ea typeface="楷体_GB2312" pitchFamily="49" charset="-122"/>
              </a:rPr>
              <a:t>.</a:t>
            </a:r>
          </a:p>
        </p:txBody>
      </p:sp>
      <p:sp>
        <p:nvSpPr>
          <p:cNvPr id="39948" name="Text Box 12">
            <a:extLst>
              <a:ext uri="{FF2B5EF4-FFF2-40B4-BE49-F238E27FC236}">
                <a16:creationId xmlns:a16="http://schemas.microsoft.com/office/drawing/2014/main" id="{72B44937-0DC2-7007-62B2-F7EEC6153FEE}"/>
              </a:ext>
            </a:extLst>
          </p:cNvPr>
          <p:cNvSpPr txBox="1">
            <a:spLocks noChangeArrowheads="1"/>
          </p:cNvSpPr>
          <p:nvPr/>
        </p:nvSpPr>
        <p:spPr bwMode="auto">
          <a:xfrm>
            <a:off x="2782888" y="4221163"/>
            <a:ext cx="17843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zh-CN" altLang="en-US" sz="2800">
                <a:solidFill>
                  <a:srgbClr val="000000"/>
                </a:solidFill>
                <a:latin typeface="Times New Roman" panose="02020603050405020304" pitchFamily="18" charset="0"/>
                <a:ea typeface="楷体_GB2312" pitchFamily="49" charset="-122"/>
              </a:rPr>
              <a:t>乘法运算</a:t>
            </a:r>
            <a:r>
              <a:rPr kumimoji="1" lang="en-US" altLang="zh-CN" sz="2800">
                <a:solidFill>
                  <a:srgbClr val="000000"/>
                </a:solidFill>
                <a:latin typeface="Times New Roman" panose="02020603050405020304" pitchFamily="18" charset="0"/>
                <a:ea typeface="楷体_GB2312" pitchFamily="49" charset="-122"/>
              </a:rPr>
              <a:t>. </a:t>
            </a:r>
          </a:p>
        </p:txBody>
      </p:sp>
      <p:sp>
        <p:nvSpPr>
          <p:cNvPr id="39949" name="Text Box 13">
            <a:extLst>
              <a:ext uri="{FF2B5EF4-FFF2-40B4-BE49-F238E27FC236}">
                <a16:creationId xmlns:a16="http://schemas.microsoft.com/office/drawing/2014/main" id="{FCA73361-3669-2011-2CA0-ED694911DD73}"/>
              </a:ext>
            </a:extLst>
          </p:cNvPr>
          <p:cNvSpPr txBox="1">
            <a:spLocks noChangeArrowheads="1"/>
          </p:cNvSpPr>
          <p:nvPr/>
        </p:nvSpPr>
        <p:spPr bwMode="auto">
          <a:xfrm>
            <a:off x="2286000" y="4876800"/>
            <a:ext cx="6248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en-US" altLang="zh-CN" sz="2800">
                <a:solidFill>
                  <a:srgbClr val="000000"/>
                </a:solidFill>
                <a:latin typeface="Times New Roman" panose="02020603050405020304" pitchFamily="18" charset="0"/>
                <a:ea typeface="楷体_GB2312" pitchFamily="49" charset="-122"/>
              </a:rPr>
              <a:t>2) </a:t>
            </a:r>
            <a:r>
              <a:rPr kumimoji="1" lang="zh-CN" altLang="en-US" sz="2800">
                <a:solidFill>
                  <a:srgbClr val="000000"/>
                </a:solidFill>
                <a:latin typeface="Times New Roman" panose="02020603050405020304" pitchFamily="18" charset="0"/>
                <a:ea typeface="楷体_GB2312" pitchFamily="49" charset="-122"/>
              </a:rPr>
              <a:t>在收敛区间内幂级数的和函数连续</a:t>
            </a:r>
            <a:r>
              <a:rPr kumimoji="1" lang="en-US" altLang="zh-CN" sz="2800">
                <a:solidFill>
                  <a:srgbClr val="000000"/>
                </a:solidFill>
                <a:latin typeface="Times New Roman" panose="02020603050405020304" pitchFamily="18" charset="0"/>
                <a:ea typeface="楷体_GB2312" pitchFamily="49" charset="-122"/>
              </a:rPr>
              <a:t>;</a:t>
            </a:r>
          </a:p>
        </p:txBody>
      </p:sp>
      <p:sp>
        <p:nvSpPr>
          <p:cNvPr id="39950" name="Text Box 14">
            <a:extLst>
              <a:ext uri="{FF2B5EF4-FFF2-40B4-BE49-F238E27FC236}">
                <a16:creationId xmlns:a16="http://schemas.microsoft.com/office/drawing/2014/main" id="{6ED6F7EF-10A9-DD0F-BA9F-0A7DA9A2AD40}"/>
              </a:ext>
            </a:extLst>
          </p:cNvPr>
          <p:cNvSpPr txBox="1">
            <a:spLocks noChangeArrowheads="1"/>
          </p:cNvSpPr>
          <p:nvPr/>
        </p:nvSpPr>
        <p:spPr bwMode="auto">
          <a:xfrm>
            <a:off x="2286000" y="5497513"/>
            <a:ext cx="74676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en-US" altLang="zh-CN" sz="2800">
                <a:solidFill>
                  <a:srgbClr val="000000"/>
                </a:solidFill>
                <a:latin typeface="Times New Roman" panose="02020603050405020304" pitchFamily="18" charset="0"/>
                <a:ea typeface="楷体_GB2312" pitchFamily="49" charset="-122"/>
              </a:rPr>
              <a:t>3) </a:t>
            </a:r>
            <a:r>
              <a:rPr kumimoji="1" lang="zh-CN" altLang="en-US" sz="2800">
                <a:solidFill>
                  <a:srgbClr val="000000"/>
                </a:solidFill>
                <a:latin typeface="Times New Roman" panose="02020603050405020304" pitchFamily="18" charset="0"/>
                <a:ea typeface="楷体_GB2312" pitchFamily="49" charset="-122"/>
              </a:rPr>
              <a:t>幂级数在收敛区间内可逐项求导和求积分</a:t>
            </a:r>
            <a:r>
              <a:rPr kumimoji="1" lang="en-US" altLang="zh-CN" sz="2800">
                <a:solidFill>
                  <a:srgbClr val="000000"/>
                </a:solidFill>
                <a:latin typeface="Times New Roman" panose="02020603050405020304" pitchFamily="18" charset="0"/>
                <a:ea typeface="楷体_GB2312" pitchFamily="49" charset="-122"/>
              </a:rPr>
              <a:t>.</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9939"/>
                                        </p:tgtEl>
                                        <p:attrNameLst>
                                          <p:attrName>style.visibility</p:attrName>
                                        </p:attrNameLst>
                                      </p:cBhvr>
                                      <p:to>
                                        <p:strVal val="visible"/>
                                      </p:to>
                                    </p:set>
                                    <p:animEffect transition="in" filter="wipe(left)">
                                      <p:cBhvr>
                                        <p:cTn id="7" dur="500"/>
                                        <p:tgtEl>
                                          <p:spTgt spid="3993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9940"/>
                                        </p:tgtEl>
                                        <p:attrNameLst>
                                          <p:attrName>style.visibility</p:attrName>
                                        </p:attrNameLst>
                                      </p:cBhvr>
                                      <p:to>
                                        <p:strVal val="visible"/>
                                      </p:to>
                                    </p:set>
                                    <p:animEffect transition="in" filter="wipe(left)">
                                      <p:cBhvr>
                                        <p:cTn id="12" dur="500"/>
                                        <p:tgtEl>
                                          <p:spTgt spid="39940"/>
                                        </p:tgtEl>
                                      </p:cBhvr>
                                    </p:animEffect>
                                  </p:childTnLst>
                                </p:cTn>
                              </p:par>
                            </p:childTnLst>
                          </p:cTn>
                        </p:par>
                        <p:par>
                          <p:cTn id="13" fill="hold" nodeType="afterGroup">
                            <p:stCondLst>
                              <p:cond delay="500"/>
                            </p:stCondLst>
                            <p:childTnLst>
                              <p:par>
                                <p:cTn id="14" presetID="22" presetClass="entr" presetSubtype="8" fill="hold" nodeType="afterEffect">
                                  <p:stCondLst>
                                    <p:cond delay="0"/>
                                  </p:stCondLst>
                                  <p:childTnLst>
                                    <p:set>
                                      <p:cBhvr>
                                        <p:cTn id="15" dur="1" fill="hold">
                                          <p:stCondLst>
                                            <p:cond delay="0"/>
                                          </p:stCondLst>
                                        </p:cTn>
                                        <p:tgtEl>
                                          <p:spTgt spid="39946"/>
                                        </p:tgtEl>
                                        <p:attrNameLst>
                                          <p:attrName>style.visibility</p:attrName>
                                        </p:attrNameLst>
                                      </p:cBhvr>
                                      <p:to>
                                        <p:strVal val="visible"/>
                                      </p:to>
                                    </p:set>
                                    <p:animEffect transition="in" filter="wipe(left)">
                                      <p:cBhvr>
                                        <p:cTn id="16" dur="500"/>
                                        <p:tgtEl>
                                          <p:spTgt spid="39946"/>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39941"/>
                                        </p:tgtEl>
                                        <p:attrNameLst>
                                          <p:attrName>style.visibility</p:attrName>
                                        </p:attrNameLst>
                                      </p:cBhvr>
                                      <p:to>
                                        <p:strVal val="visible"/>
                                      </p:to>
                                    </p:set>
                                    <p:animEffect transition="in" filter="wipe(left)">
                                      <p:cBhvr>
                                        <p:cTn id="21" dur="500"/>
                                        <p:tgtEl>
                                          <p:spTgt spid="39941"/>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39942"/>
                                        </p:tgtEl>
                                        <p:attrNameLst>
                                          <p:attrName>style.visibility</p:attrName>
                                        </p:attrNameLst>
                                      </p:cBhvr>
                                      <p:to>
                                        <p:strVal val="visible"/>
                                      </p:to>
                                    </p:set>
                                    <p:animEffect transition="in" filter="wipe(left)">
                                      <p:cBhvr>
                                        <p:cTn id="26" dur="500"/>
                                        <p:tgtEl>
                                          <p:spTgt spid="39942"/>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39943"/>
                                        </p:tgtEl>
                                        <p:attrNameLst>
                                          <p:attrName>style.visibility</p:attrName>
                                        </p:attrNameLst>
                                      </p:cBhvr>
                                      <p:to>
                                        <p:strVal val="visible"/>
                                      </p:to>
                                    </p:set>
                                    <p:animEffect transition="in" filter="wipe(left)">
                                      <p:cBhvr>
                                        <p:cTn id="31" dur="500"/>
                                        <p:tgtEl>
                                          <p:spTgt spid="39943"/>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39947">
                                            <p:txEl>
                                              <p:pRg st="0" end="0"/>
                                            </p:txEl>
                                          </p:spTgt>
                                        </p:tgtEl>
                                        <p:attrNameLst>
                                          <p:attrName>style.visibility</p:attrName>
                                        </p:attrNameLst>
                                      </p:cBhvr>
                                      <p:to>
                                        <p:strVal val="visible"/>
                                      </p:to>
                                    </p:set>
                                    <p:animEffect transition="in" filter="wipe(left)">
                                      <p:cBhvr>
                                        <p:cTn id="36" dur="500"/>
                                        <p:tgtEl>
                                          <p:spTgt spid="39947">
                                            <p:txEl>
                                              <p:pRg st="0" end="0"/>
                                            </p:txEl>
                                          </p:spTgt>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22" presetClass="entr" presetSubtype="8" fill="hold" grpId="0" nodeType="clickEffect">
                                  <p:stCondLst>
                                    <p:cond delay="0"/>
                                  </p:stCondLst>
                                  <p:childTnLst>
                                    <p:set>
                                      <p:cBhvr>
                                        <p:cTn id="40" dur="1" fill="hold">
                                          <p:stCondLst>
                                            <p:cond delay="0"/>
                                          </p:stCondLst>
                                        </p:cTn>
                                        <p:tgtEl>
                                          <p:spTgt spid="39944"/>
                                        </p:tgtEl>
                                        <p:attrNameLst>
                                          <p:attrName>style.visibility</p:attrName>
                                        </p:attrNameLst>
                                      </p:cBhvr>
                                      <p:to>
                                        <p:strVal val="visible"/>
                                      </p:to>
                                    </p:set>
                                    <p:animEffect transition="in" filter="wipe(left)">
                                      <p:cBhvr>
                                        <p:cTn id="41" dur="500"/>
                                        <p:tgtEl>
                                          <p:spTgt spid="39944"/>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22" presetClass="entr" presetSubtype="8" fill="hold" grpId="0" nodeType="clickEffect">
                                  <p:stCondLst>
                                    <p:cond delay="0"/>
                                  </p:stCondLst>
                                  <p:childTnLst>
                                    <p:set>
                                      <p:cBhvr>
                                        <p:cTn id="45" dur="1" fill="hold">
                                          <p:stCondLst>
                                            <p:cond delay="0"/>
                                          </p:stCondLst>
                                        </p:cTn>
                                        <p:tgtEl>
                                          <p:spTgt spid="39945"/>
                                        </p:tgtEl>
                                        <p:attrNameLst>
                                          <p:attrName>style.visibility</p:attrName>
                                        </p:attrNameLst>
                                      </p:cBhvr>
                                      <p:to>
                                        <p:strVal val="visible"/>
                                      </p:to>
                                    </p:set>
                                    <p:animEffect transition="in" filter="wipe(left)">
                                      <p:cBhvr>
                                        <p:cTn id="46" dur="500"/>
                                        <p:tgtEl>
                                          <p:spTgt spid="39945"/>
                                        </p:tgtEl>
                                      </p:cBhvr>
                                    </p:animEffect>
                                  </p:childTnLst>
                                </p:cTn>
                              </p:par>
                            </p:childTnLst>
                          </p:cTn>
                        </p:par>
                        <p:par>
                          <p:cTn id="47" fill="hold" nodeType="afterGroup">
                            <p:stCondLst>
                              <p:cond delay="500"/>
                            </p:stCondLst>
                            <p:childTnLst>
                              <p:par>
                                <p:cTn id="48" presetID="22" presetClass="entr" presetSubtype="8" fill="hold" grpId="0" nodeType="afterEffect">
                                  <p:stCondLst>
                                    <p:cond delay="0"/>
                                  </p:stCondLst>
                                  <p:childTnLst>
                                    <p:set>
                                      <p:cBhvr>
                                        <p:cTn id="49" dur="1" fill="hold">
                                          <p:stCondLst>
                                            <p:cond delay="0"/>
                                          </p:stCondLst>
                                        </p:cTn>
                                        <p:tgtEl>
                                          <p:spTgt spid="39948">
                                            <p:txEl>
                                              <p:pRg st="0" end="0"/>
                                            </p:txEl>
                                          </p:spTgt>
                                        </p:tgtEl>
                                        <p:attrNameLst>
                                          <p:attrName>style.visibility</p:attrName>
                                        </p:attrNameLst>
                                      </p:cBhvr>
                                      <p:to>
                                        <p:strVal val="visible"/>
                                      </p:to>
                                    </p:set>
                                    <p:animEffect transition="in" filter="wipe(left)">
                                      <p:cBhvr>
                                        <p:cTn id="50" dur="500"/>
                                        <p:tgtEl>
                                          <p:spTgt spid="39948">
                                            <p:txEl>
                                              <p:pRg st="0" end="0"/>
                                            </p:txEl>
                                          </p:spTgt>
                                        </p:tgtEl>
                                      </p:cBhvr>
                                    </p:animEffect>
                                  </p:childTnLst>
                                </p:cTn>
                              </p:par>
                            </p:childTnLst>
                          </p:cTn>
                        </p:par>
                      </p:childTnLst>
                    </p:cTn>
                  </p:par>
                  <p:par>
                    <p:cTn id="51" fill="hold" nodeType="clickPar">
                      <p:stCondLst>
                        <p:cond delay="indefinite"/>
                      </p:stCondLst>
                      <p:childTnLst>
                        <p:par>
                          <p:cTn id="52" fill="hold" nodeType="withGroup">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39949"/>
                                        </p:tgtEl>
                                        <p:attrNameLst>
                                          <p:attrName>style.visibility</p:attrName>
                                        </p:attrNameLst>
                                      </p:cBhvr>
                                      <p:to>
                                        <p:strVal val="visible"/>
                                      </p:to>
                                    </p:set>
                                    <p:anim calcmode="lin" valueType="num">
                                      <p:cBhvr additive="base">
                                        <p:cTn id="55" dur="500" fill="hold"/>
                                        <p:tgtEl>
                                          <p:spTgt spid="39949"/>
                                        </p:tgtEl>
                                        <p:attrNameLst>
                                          <p:attrName>ppt_x</p:attrName>
                                        </p:attrNameLst>
                                      </p:cBhvr>
                                      <p:tavLst>
                                        <p:tav tm="0">
                                          <p:val>
                                            <p:strVal val="#ppt_x"/>
                                          </p:val>
                                        </p:tav>
                                        <p:tav tm="100000">
                                          <p:val>
                                            <p:strVal val="#ppt_x"/>
                                          </p:val>
                                        </p:tav>
                                      </p:tavLst>
                                    </p:anim>
                                    <p:anim calcmode="lin" valueType="num">
                                      <p:cBhvr additive="base">
                                        <p:cTn id="56" dur="500" fill="hold"/>
                                        <p:tgtEl>
                                          <p:spTgt spid="39949"/>
                                        </p:tgtEl>
                                        <p:attrNameLst>
                                          <p:attrName>ppt_y</p:attrName>
                                        </p:attrNameLst>
                                      </p:cBhvr>
                                      <p:tavLst>
                                        <p:tav tm="0">
                                          <p:val>
                                            <p:strVal val="1+#ppt_h/2"/>
                                          </p:val>
                                        </p:tav>
                                        <p:tav tm="100000">
                                          <p:val>
                                            <p:strVal val="#ppt_y"/>
                                          </p:val>
                                        </p:tav>
                                      </p:tavLst>
                                    </p:anim>
                                  </p:childTnLst>
                                </p:cTn>
                              </p:par>
                            </p:childTnLst>
                          </p:cTn>
                        </p:par>
                      </p:childTnLst>
                    </p:cTn>
                  </p:par>
                  <p:par>
                    <p:cTn id="57" fill="hold" nodeType="clickPar">
                      <p:stCondLst>
                        <p:cond delay="indefinite"/>
                      </p:stCondLst>
                      <p:childTnLst>
                        <p:par>
                          <p:cTn id="58" fill="hold" nodeType="withGroup">
                            <p:stCondLst>
                              <p:cond delay="0"/>
                            </p:stCondLst>
                            <p:childTnLst>
                              <p:par>
                                <p:cTn id="59" presetID="22" presetClass="entr" presetSubtype="8" fill="hold" grpId="0" nodeType="clickEffect">
                                  <p:stCondLst>
                                    <p:cond delay="0"/>
                                  </p:stCondLst>
                                  <p:childTnLst>
                                    <p:set>
                                      <p:cBhvr>
                                        <p:cTn id="60" dur="1" fill="hold">
                                          <p:stCondLst>
                                            <p:cond delay="0"/>
                                          </p:stCondLst>
                                        </p:cTn>
                                        <p:tgtEl>
                                          <p:spTgt spid="39950"/>
                                        </p:tgtEl>
                                        <p:attrNameLst>
                                          <p:attrName>style.visibility</p:attrName>
                                        </p:attrNameLst>
                                      </p:cBhvr>
                                      <p:to>
                                        <p:strVal val="visible"/>
                                      </p:to>
                                    </p:set>
                                    <p:animEffect transition="in" filter="wipe(left)">
                                      <p:cBhvr>
                                        <p:cTn id="61" dur="500"/>
                                        <p:tgtEl>
                                          <p:spTgt spid="399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39" grpId="0" autoUpdateAnimBg="0"/>
      <p:bldP spid="39940" grpId="0" autoUpdateAnimBg="0"/>
      <p:bldP spid="39941" grpId="0" autoUpdateAnimBg="0"/>
      <p:bldP spid="39942" grpId="0" autoUpdateAnimBg="0"/>
      <p:bldP spid="39943" grpId="0" autoUpdateAnimBg="0"/>
      <p:bldP spid="39944" grpId="0" autoUpdateAnimBg="0"/>
      <p:bldP spid="39945" grpId="0" autoUpdateAnimBg="0"/>
      <p:bldP spid="39947" grpId="0" build="p" autoUpdateAnimBg="0"/>
      <p:bldP spid="39948" grpId="0" build="p" autoUpdateAnimBg="0" advAuto="0"/>
      <p:bldP spid="39949" grpId="0"/>
      <p:bldP spid="39950" grpId="0" autoUpdateAnimBg="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4">
            <a:extLst>
              <a:ext uri="{FF2B5EF4-FFF2-40B4-BE49-F238E27FC236}">
                <a16:creationId xmlns:a16="http://schemas.microsoft.com/office/drawing/2014/main" id="{95B79CB2-CF97-CBE9-333A-FC962ABCE0A9}"/>
              </a:ext>
            </a:extLst>
          </p:cNvPr>
          <p:cNvSpPr>
            <a:spLocks noChangeArrowheads="1"/>
          </p:cNvSpPr>
          <p:nvPr/>
        </p:nvSpPr>
        <p:spPr bwMode="auto">
          <a:xfrm>
            <a:off x="990600" y="242888"/>
            <a:ext cx="25146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2800" b="1">
                <a:solidFill>
                  <a:schemeClr val="tx2"/>
                </a:solidFill>
                <a:ea typeface="楷体_GB2312" pitchFamily="49" charset="-122"/>
              </a:rPr>
              <a:t>练习：</a:t>
            </a:r>
            <a:r>
              <a:rPr lang="zh-CN" altLang="en-US" sz="2800">
                <a:ea typeface="楷体_GB2312" pitchFamily="49" charset="-122"/>
              </a:rPr>
              <a:t>求级数</a:t>
            </a:r>
            <a:endParaRPr lang="zh-CN" altLang="en-US" sz="2800">
              <a:solidFill>
                <a:schemeClr val="tx2"/>
              </a:solidFill>
              <a:ea typeface="楷体_GB2312" pitchFamily="49" charset="-122"/>
            </a:endParaRPr>
          </a:p>
        </p:txBody>
      </p:sp>
      <p:sp>
        <p:nvSpPr>
          <p:cNvPr id="11267" name="Rectangle 4">
            <a:extLst>
              <a:ext uri="{FF2B5EF4-FFF2-40B4-BE49-F238E27FC236}">
                <a16:creationId xmlns:a16="http://schemas.microsoft.com/office/drawing/2014/main" id="{35C758CD-8121-CEF6-FD4D-FA165F509390}"/>
              </a:ext>
            </a:extLst>
          </p:cNvPr>
          <p:cNvSpPr>
            <a:spLocks noChangeArrowheads="1"/>
          </p:cNvSpPr>
          <p:nvPr/>
        </p:nvSpPr>
        <p:spPr bwMode="auto">
          <a:xfrm>
            <a:off x="2895600" y="242888"/>
            <a:ext cx="25146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2800">
                <a:solidFill>
                  <a:schemeClr val="tx2"/>
                </a:solidFill>
                <a:ea typeface="楷体_GB2312" pitchFamily="49" charset="-122"/>
              </a:rPr>
              <a:t>的收敛域</a:t>
            </a:r>
            <a:r>
              <a:rPr lang="en-US" altLang="zh-CN" sz="2800">
                <a:solidFill>
                  <a:schemeClr val="tx2"/>
                </a:solidFill>
                <a:ea typeface="楷体_GB2312" pitchFamily="49" charset="-122"/>
              </a:rPr>
              <a:t>.</a:t>
            </a:r>
            <a:endParaRPr lang="zh-CN" altLang="en-US" sz="2800">
              <a:solidFill>
                <a:schemeClr val="tx2"/>
              </a:solidFill>
              <a:ea typeface="楷体_GB2312" pitchFamily="49" charset="-122"/>
            </a:endParaRPr>
          </a:p>
        </p:txBody>
      </p:sp>
      <p:sp>
        <p:nvSpPr>
          <p:cNvPr id="11268" name="Rectangle 12">
            <a:extLst>
              <a:ext uri="{FF2B5EF4-FFF2-40B4-BE49-F238E27FC236}">
                <a16:creationId xmlns:a16="http://schemas.microsoft.com/office/drawing/2014/main" id="{CD59BA86-425E-A178-305E-BC1EF11E7A7F}"/>
              </a:ext>
            </a:extLst>
          </p:cNvPr>
          <p:cNvSpPr>
            <a:spLocks noChangeArrowheads="1"/>
          </p:cNvSpPr>
          <p:nvPr/>
        </p:nvSpPr>
        <p:spPr bwMode="auto">
          <a:xfrm>
            <a:off x="1524000" y="-184150"/>
            <a:ext cx="1841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graphicFrame>
        <p:nvGraphicFramePr>
          <p:cNvPr id="11269" name="Object 11">
            <a:extLst>
              <a:ext uri="{FF2B5EF4-FFF2-40B4-BE49-F238E27FC236}">
                <a16:creationId xmlns:a16="http://schemas.microsoft.com/office/drawing/2014/main" id="{1A34A9AA-F384-88D0-70EC-AFDC911260CB}"/>
              </a:ext>
            </a:extLst>
          </p:cNvPr>
          <p:cNvGraphicFramePr>
            <a:graphicFrameLocks noChangeAspect="1"/>
          </p:cNvGraphicFramePr>
          <p:nvPr/>
        </p:nvGraphicFramePr>
        <p:xfrm>
          <a:off x="6788150" y="2179638"/>
          <a:ext cx="3538538" cy="1066800"/>
        </p:xfrm>
        <a:graphic>
          <a:graphicData uri="http://schemas.openxmlformats.org/presentationml/2006/ole">
            <mc:AlternateContent xmlns:mc="http://schemas.openxmlformats.org/markup-compatibility/2006">
              <mc:Choice xmlns:v="urn:schemas-microsoft-com:vml" Requires="v">
                <p:oleObj name="Equation" r:id="rId2" imgW="1459866" imgH="444307" progId="Equation.DSMT4">
                  <p:embed/>
                </p:oleObj>
              </mc:Choice>
              <mc:Fallback>
                <p:oleObj name="Equation" r:id="rId2" imgW="1459866" imgH="444307" progId="Equation.DSMT4">
                  <p:embed/>
                  <p:pic>
                    <p:nvPicPr>
                      <p:cNvPr id="11269" name="Object 11">
                        <a:extLst>
                          <a:ext uri="{FF2B5EF4-FFF2-40B4-BE49-F238E27FC236}">
                            <a16:creationId xmlns:a16="http://schemas.microsoft.com/office/drawing/2014/main" id="{1A34A9AA-F384-88D0-70EC-AFDC911260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88150" y="2179638"/>
                        <a:ext cx="3538538"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270" name="Object 11">
            <a:extLst>
              <a:ext uri="{FF2B5EF4-FFF2-40B4-BE49-F238E27FC236}">
                <a16:creationId xmlns:a16="http://schemas.microsoft.com/office/drawing/2014/main" id="{9575D879-0169-390D-35E5-AEF7E625497A}"/>
              </a:ext>
            </a:extLst>
          </p:cNvPr>
          <p:cNvGraphicFramePr>
            <a:graphicFrameLocks noChangeAspect="1"/>
          </p:cNvGraphicFramePr>
          <p:nvPr/>
        </p:nvGraphicFramePr>
        <p:xfrm>
          <a:off x="2479675" y="985838"/>
          <a:ext cx="1690688" cy="1036637"/>
        </p:xfrm>
        <a:graphic>
          <a:graphicData uri="http://schemas.openxmlformats.org/presentationml/2006/ole">
            <mc:AlternateContent xmlns:mc="http://schemas.openxmlformats.org/markup-compatibility/2006">
              <mc:Choice xmlns:v="urn:schemas-microsoft-com:vml" Requires="v">
                <p:oleObj name="Equation" r:id="rId4" imgW="698197" imgH="431613" progId="Equation.DSMT4">
                  <p:embed/>
                </p:oleObj>
              </mc:Choice>
              <mc:Fallback>
                <p:oleObj name="Equation" r:id="rId4" imgW="698197" imgH="431613" progId="Equation.DSMT4">
                  <p:embed/>
                  <p:pic>
                    <p:nvPicPr>
                      <p:cNvPr id="11270" name="Object 11">
                        <a:extLst>
                          <a:ext uri="{FF2B5EF4-FFF2-40B4-BE49-F238E27FC236}">
                            <a16:creationId xmlns:a16="http://schemas.microsoft.com/office/drawing/2014/main" id="{9575D879-0169-390D-35E5-AEF7E625497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79675" y="985838"/>
                        <a:ext cx="1690688" cy="1036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271" name="Object 11">
            <a:extLst>
              <a:ext uri="{FF2B5EF4-FFF2-40B4-BE49-F238E27FC236}">
                <a16:creationId xmlns:a16="http://schemas.microsoft.com/office/drawing/2014/main" id="{3A28F31D-46F5-1DBB-9554-760927C57F89}"/>
              </a:ext>
            </a:extLst>
          </p:cNvPr>
          <p:cNvGraphicFramePr>
            <a:graphicFrameLocks noChangeAspect="1"/>
          </p:cNvGraphicFramePr>
          <p:nvPr/>
        </p:nvGraphicFramePr>
        <p:xfrm>
          <a:off x="2474913" y="2209800"/>
          <a:ext cx="2184400" cy="1066800"/>
        </p:xfrm>
        <a:graphic>
          <a:graphicData uri="http://schemas.openxmlformats.org/presentationml/2006/ole">
            <mc:AlternateContent xmlns:mc="http://schemas.openxmlformats.org/markup-compatibility/2006">
              <mc:Choice xmlns:v="urn:schemas-microsoft-com:vml" Requires="v">
                <p:oleObj name="Equation" r:id="rId6" imgW="901309" imgH="444307" progId="Equation.DSMT4">
                  <p:embed/>
                </p:oleObj>
              </mc:Choice>
              <mc:Fallback>
                <p:oleObj name="Equation" r:id="rId6" imgW="901309" imgH="444307" progId="Equation.DSMT4">
                  <p:embed/>
                  <p:pic>
                    <p:nvPicPr>
                      <p:cNvPr id="11271" name="Object 11">
                        <a:extLst>
                          <a:ext uri="{FF2B5EF4-FFF2-40B4-BE49-F238E27FC236}">
                            <a16:creationId xmlns:a16="http://schemas.microsoft.com/office/drawing/2014/main" id="{3A28F31D-46F5-1DBB-9554-760927C57F8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74913" y="2209800"/>
                        <a:ext cx="21844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272" name="Object 11">
            <a:extLst>
              <a:ext uri="{FF2B5EF4-FFF2-40B4-BE49-F238E27FC236}">
                <a16:creationId xmlns:a16="http://schemas.microsoft.com/office/drawing/2014/main" id="{24C7990C-5CC5-4919-535E-2B253CFBEF06}"/>
              </a:ext>
            </a:extLst>
          </p:cNvPr>
          <p:cNvGraphicFramePr>
            <a:graphicFrameLocks noChangeAspect="1"/>
          </p:cNvGraphicFramePr>
          <p:nvPr/>
        </p:nvGraphicFramePr>
        <p:xfrm>
          <a:off x="2474913" y="3429000"/>
          <a:ext cx="2520950" cy="1036638"/>
        </p:xfrm>
        <a:graphic>
          <a:graphicData uri="http://schemas.openxmlformats.org/presentationml/2006/ole">
            <mc:AlternateContent xmlns:mc="http://schemas.openxmlformats.org/markup-compatibility/2006">
              <mc:Choice xmlns:v="urn:schemas-microsoft-com:vml" Requires="v">
                <p:oleObj name="Equation" r:id="rId8" imgW="1040948" imgH="431613" progId="Equation.DSMT4">
                  <p:embed/>
                </p:oleObj>
              </mc:Choice>
              <mc:Fallback>
                <p:oleObj name="Equation" r:id="rId8" imgW="1040948" imgH="431613" progId="Equation.DSMT4">
                  <p:embed/>
                  <p:pic>
                    <p:nvPicPr>
                      <p:cNvPr id="11272" name="Object 11">
                        <a:extLst>
                          <a:ext uri="{FF2B5EF4-FFF2-40B4-BE49-F238E27FC236}">
                            <a16:creationId xmlns:a16="http://schemas.microsoft.com/office/drawing/2014/main" id="{24C7990C-5CC5-4919-535E-2B253CFBEF0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474913" y="3429000"/>
                        <a:ext cx="2520950" cy="1036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273" name="Object 11">
            <a:extLst>
              <a:ext uri="{FF2B5EF4-FFF2-40B4-BE49-F238E27FC236}">
                <a16:creationId xmlns:a16="http://schemas.microsoft.com/office/drawing/2014/main" id="{194628EA-3ECB-BAB7-3DBF-0E8536F8971B}"/>
              </a:ext>
            </a:extLst>
          </p:cNvPr>
          <p:cNvGraphicFramePr>
            <a:graphicFrameLocks noChangeAspect="1"/>
          </p:cNvGraphicFramePr>
          <p:nvPr/>
        </p:nvGraphicFramePr>
        <p:xfrm>
          <a:off x="6788150" y="928688"/>
          <a:ext cx="3289300" cy="1036637"/>
        </p:xfrm>
        <a:graphic>
          <a:graphicData uri="http://schemas.openxmlformats.org/presentationml/2006/ole">
            <mc:AlternateContent xmlns:mc="http://schemas.openxmlformats.org/markup-compatibility/2006">
              <mc:Choice xmlns:v="urn:schemas-microsoft-com:vml" Requires="v">
                <p:oleObj name="Equation" r:id="rId10" imgW="1358310" imgH="431613" progId="Equation.DSMT4">
                  <p:embed/>
                </p:oleObj>
              </mc:Choice>
              <mc:Fallback>
                <p:oleObj name="Equation" r:id="rId10" imgW="1358310" imgH="431613" progId="Equation.DSMT4">
                  <p:embed/>
                  <p:pic>
                    <p:nvPicPr>
                      <p:cNvPr id="11273" name="Object 11">
                        <a:extLst>
                          <a:ext uri="{FF2B5EF4-FFF2-40B4-BE49-F238E27FC236}">
                            <a16:creationId xmlns:a16="http://schemas.microsoft.com/office/drawing/2014/main" id="{194628EA-3ECB-BAB7-3DBF-0E8536F8971B}"/>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788150" y="928688"/>
                        <a:ext cx="3289300" cy="1036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12">
            <a:extLst>
              <a:ext uri="{FF2B5EF4-FFF2-40B4-BE49-F238E27FC236}">
                <a16:creationId xmlns:a16="http://schemas.microsoft.com/office/drawing/2014/main" id="{A1C97C2C-97F0-1BFA-4888-17DFAA2BAB24}"/>
              </a:ext>
            </a:extLst>
          </p:cNvPr>
          <p:cNvSpPr>
            <a:spLocks noChangeArrowheads="1"/>
          </p:cNvSpPr>
          <p:nvPr/>
        </p:nvSpPr>
        <p:spPr bwMode="auto">
          <a:xfrm>
            <a:off x="1524000" y="-184150"/>
            <a:ext cx="1841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9223" name="文本框 1">
            <a:extLst>
              <a:ext uri="{FF2B5EF4-FFF2-40B4-BE49-F238E27FC236}">
                <a16:creationId xmlns:a16="http://schemas.microsoft.com/office/drawing/2014/main" id="{FECEDB9D-9787-F0CF-D71A-BB9769E49C87}"/>
              </a:ext>
            </a:extLst>
          </p:cNvPr>
          <p:cNvSpPr txBox="1">
            <a:spLocks noChangeArrowheads="1"/>
          </p:cNvSpPr>
          <p:nvPr/>
        </p:nvSpPr>
        <p:spPr bwMode="auto">
          <a:xfrm>
            <a:off x="604838" y="1714500"/>
            <a:ext cx="10982325"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2800"/>
              <a:t>（</a:t>
            </a:r>
            <a:r>
              <a:rPr lang="en-US" altLang="zh-CN" sz="2800"/>
              <a:t>i</a:t>
            </a:r>
            <a:r>
              <a:rPr lang="zh-CN" altLang="en-US" sz="2800"/>
              <a:t>）函数项级数的收敛域有时是个区间，有时也可以是孤立的点集。</a:t>
            </a:r>
          </a:p>
        </p:txBody>
      </p:sp>
      <p:sp>
        <p:nvSpPr>
          <p:cNvPr id="9224" name="文本框 8">
            <a:extLst>
              <a:ext uri="{FF2B5EF4-FFF2-40B4-BE49-F238E27FC236}">
                <a16:creationId xmlns:a16="http://schemas.microsoft.com/office/drawing/2014/main" id="{5810A061-267D-1B24-E747-15AB87029C77}"/>
              </a:ext>
            </a:extLst>
          </p:cNvPr>
          <p:cNvSpPr txBox="1">
            <a:spLocks noChangeArrowheads="1"/>
          </p:cNvSpPr>
          <p:nvPr/>
        </p:nvSpPr>
        <p:spPr bwMode="auto">
          <a:xfrm>
            <a:off x="569913" y="2384425"/>
            <a:ext cx="10753725" cy="1068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nSpc>
                <a:spcPts val="4000"/>
              </a:lnSpc>
              <a:spcBef>
                <a:spcPct val="0"/>
              </a:spcBef>
              <a:buFontTx/>
              <a:buNone/>
            </a:pPr>
            <a:r>
              <a:rPr lang="zh-CN" altLang="en-US" sz="2800"/>
              <a:t>（</a:t>
            </a:r>
            <a:r>
              <a:rPr lang="en-US" altLang="zh-CN" sz="2800"/>
              <a:t>ii</a:t>
            </a:r>
            <a:r>
              <a:rPr lang="zh-CN" altLang="en-US" sz="2800"/>
              <a:t>）用定义来求函数项级数的收敛域很麻烦，能否有其他的途径来</a:t>
            </a:r>
            <a:endParaRPr lang="en-US" altLang="zh-CN" sz="2800"/>
          </a:p>
          <a:p>
            <a:pPr>
              <a:lnSpc>
                <a:spcPts val="4000"/>
              </a:lnSpc>
              <a:spcBef>
                <a:spcPct val="0"/>
              </a:spcBef>
              <a:buFontTx/>
              <a:buNone/>
            </a:pPr>
            <a:r>
              <a:rPr lang="en-US" altLang="zh-CN" sz="2800"/>
              <a:t>         </a:t>
            </a:r>
            <a:r>
              <a:rPr lang="zh-CN" altLang="en-US" sz="2800"/>
              <a:t>求函数项级数的收敛域呢？</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22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2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23" grpId="0"/>
      <p:bldP spid="922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a:extLst>
              <a:ext uri="{FF2B5EF4-FFF2-40B4-BE49-F238E27FC236}">
                <a16:creationId xmlns:a16="http://schemas.microsoft.com/office/drawing/2014/main" id="{6619683E-F4F4-C4ED-BC8D-B397416D5665}"/>
              </a:ext>
            </a:extLst>
          </p:cNvPr>
          <p:cNvSpPr>
            <a:spLocks noChangeArrowheads="1"/>
          </p:cNvSpPr>
          <p:nvPr/>
        </p:nvSpPr>
        <p:spPr bwMode="auto">
          <a:xfrm>
            <a:off x="0" y="-44450"/>
            <a:ext cx="48768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6200" cmpd="tri">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b="1">
                <a:solidFill>
                  <a:srgbClr val="333399"/>
                </a:solidFill>
                <a:ea typeface="楷体_GB2312" pitchFamily="49" charset="-122"/>
              </a:rPr>
              <a:t>二、 函数项级数的收敛域</a:t>
            </a:r>
            <a:endParaRPr lang="zh-CN" altLang="en-US" sz="2800">
              <a:solidFill>
                <a:srgbClr val="333399"/>
              </a:solidFill>
              <a:ea typeface="楷体_GB2312" pitchFamily="49" charset="-122"/>
            </a:endParaRPr>
          </a:p>
        </p:txBody>
      </p:sp>
      <p:sp>
        <p:nvSpPr>
          <p:cNvPr id="13315" name="Text Box 3">
            <a:extLst>
              <a:ext uri="{FF2B5EF4-FFF2-40B4-BE49-F238E27FC236}">
                <a16:creationId xmlns:a16="http://schemas.microsoft.com/office/drawing/2014/main" id="{A77189FF-D276-E1AC-4B6B-079558B10415}"/>
              </a:ext>
            </a:extLst>
          </p:cNvPr>
          <p:cNvSpPr txBox="1">
            <a:spLocks noChangeArrowheads="1"/>
          </p:cNvSpPr>
          <p:nvPr/>
        </p:nvSpPr>
        <p:spPr bwMode="auto">
          <a:xfrm>
            <a:off x="38100" y="685800"/>
            <a:ext cx="7924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en-US" altLang="zh-CN" sz="2800">
                <a:solidFill>
                  <a:srgbClr val="333399"/>
                </a:solidFill>
                <a:latin typeface="Times New Roman" panose="02020603050405020304" pitchFamily="18" charset="0"/>
                <a:ea typeface="楷体_GB2312" pitchFamily="49" charset="-122"/>
              </a:rPr>
              <a:t>3.</a:t>
            </a:r>
            <a:r>
              <a:rPr kumimoji="1" lang="zh-CN" altLang="en-US" sz="2800">
                <a:solidFill>
                  <a:srgbClr val="333399"/>
                </a:solidFill>
                <a:latin typeface="Times New Roman" panose="02020603050405020304" pitchFamily="18" charset="0"/>
                <a:ea typeface="楷体_GB2312" pitchFamily="49" charset="-122"/>
              </a:rPr>
              <a:t>借助于数项级数审敛法求</a:t>
            </a:r>
          </a:p>
        </p:txBody>
      </p:sp>
      <p:sp>
        <p:nvSpPr>
          <p:cNvPr id="13316" name="Rectangle 39">
            <a:extLst>
              <a:ext uri="{FF2B5EF4-FFF2-40B4-BE49-F238E27FC236}">
                <a16:creationId xmlns:a16="http://schemas.microsoft.com/office/drawing/2014/main" id="{DD1E5F19-767E-AC8B-9A38-72CB2E31F4AD}"/>
              </a:ext>
            </a:extLst>
          </p:cNvPr>
          <p:cNvSpPr>
            <a:spLocks noChangeArrowheads="1"/>
          </p:cNvSpPr>
          <p:nvPr/>
        </p:nvSpPr>
        <p:spPr bwMode="auto">
          <a:xfrm>
            <a:off x="1524000" y="-184150"/>
            <a:ext cx="1841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solidFill>
                <a:srgbClr val="000000"/>
              </a:solidFill>
            </a:endParaRPr>
          </a:p>
        </p:txBody>
      </p:sp>
      <p:sp>
        <p:nvSpPr>
          <p:cNvPr id="13317" name="Rectangle 41">
            <a:extLst>
              <a:ext uri="{FF2B5EF4-FFF2-40B4-BE49-F238E27FC236}">
                <a16:creationId xmlns:a16="http://schemas.microsoft.com/office/drawing/2014/main" id="{1D54E640-C2B3-5968-EB13-1E33A93E3CC9}"/>
              </a:ext>
            </a:extLst>
          </p:cNvPr>
          <p:cNvSpPr>
            <a:spLocks noChangeArrowheads="1"/>
          </p:cNvSpPr>
          <p:nvPr/>
        </p:nvSpPr>
        <p:spPr bwMode="auto">
          <a:xfrm>
            <a:off x="1524000" y="-184150"/>
            <a:ext cx="1841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solidFill>
                <a:srgbClr val="000000"/>
              </a:solidFill>
            </a:endParaRPr>
          </a:p>
        </p:txBody>
      </p:sp>
      <p:sp>
        <p:nvSpPr>
          <p:cNvPr id="13318" name="Rectangle 43">
            <a:extLst>
              <a:ext uri="{FF2B5EF4-FFF2-40B4-BE49-F238E27FC236}">
                <a16:creationId xmlns:a16="http://schemas.microsoft.com/office/drawing/2014/main" id="{7C5FE977-5959-310C-1B7C-709ABC0BCD77}"/>
              </a:ext>
            </a:extLst>
          </p:cNvPr>
          <p:cNvSpPr>
            <a:spLocks noChangeArrowheads="1"/>
          </p:cNvSpPr>
          <p:nvPr/>
        </p:nvSpPr>
        <p:spPr bwMode="auto">
          <a:xfrm>
            <a:off x="1524000" y="-184150"/>
            <a:ext cx="1841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solidFill>
                <a:srgbClr val="000000"/>
              </a:solidFill>
            </a:endParaRPr>
          </a:p>
        </p:txBody>
      </p:sp>
      <p:sp>
        <p:nvSpPr>
          <p:cNvPr id="13319" name="Rectangle 45">
            <a:extLst>
              <a:ext uri="{FF2B5EF4-FFF2-40B4-BE49-F238E27FC236}">
                <a16:creationId xmlns:a16="http://schemas.microsoft.com/office/drawing/2014/main" id="{B73D0161-FB9D-4F2A-ED04-D1AFED4E1BBC}"/>
              </a:ext>
            </a:extLst>
          </p:cNvPr>
          <p:cNvSpPr>
            <a:spLocks noChangeArrowheads="1"/>
          </p:cNvSpPr>
          <p:nvPr/>
        </p:nvSpPr>
        <p:spPr bwMode="auto">
          <a:xfrm>
            <a:off x="1524000" y="-184150"/>
            <a:ext cx="1841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solidFill>
                <a:srgbClr val="000000"/>
              </a:solidFill>
            </a:endParaRPr>
          </a:p>
        </p:txBody>
      </p:sp>
      <p:sp>
        <p:nvSpPr>
          <p:cNvPr id="13320" name="Rectangle 47">
            <a:extLst>
              <a:ext uri="{FF2B5EF4-FFF2-40B4-BE49-F238E27FC236}">
                <a16:creationId xmlns:a16="http://schemas.microsoft.com/office/drawing/2014/main" id="{45C3C5CC-8B71-85D5-08B3-787D0C5524DE}"/>
              </a:ext>
            </a:extLst>
          </p:cNvPr>
          <p:cNvSpPr>
            <a:spLocks noChangeArrowheads="1"/>
          </p:cNvSpPr>
          <p:nvPr/>
        </p:nvSpPr>
        <p:spPr bwMode="auto">
          <a:xfrm>
            <a:off x="1524000" y="-184150"/>
            <a:ext cx="1841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solidFill>
                <a:srgbClr val="000000"/>
              </a:solidFill>
            </a:endParaRPr>
          </a:p>
        </p:txBody>
      </p:sp>
      <p:sp>
        <p:nvSpPr>
          <p:cNvPr id="13321" name="Rectangle 49">
            <a:extLst>
              <a:ext uri="{FF2B5EF4-FFF2-40B4-BE49-F238E27FC236}">
                <a16:creationId xmlns:a16="http://schemas.microsoft.com/office/drawing/2014/main" id="{A5E9F508-4EF1-4B88-3C15-B36D47B84AF7}"/>
              </a:ext>
            </a:extLst>
          </p:cNvPr>
          <p:cNvSpPr>
            <a:spLocks noChangeArrowheads="1"/>
          </p:cNvSpPr>
          <p:nvPr/>
        </p:nvSpPr>
        <p:spPr bwMode="auto">
          <a:xfrm>
            <a:off x="1524000" y="-184150"/>
            <a:ext cx="1841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solidFill>
                <a:srgbClr val="000000"/>
              </a:solidFill>
            </a:endParaRPr>
          </a:p>
        </p:txBody>
      </p:sp>
      <p:sp>
        <p:nvSpPr>
          <p:cNvPr id="13322" name="Rectangle 51">
            <a:extLst>
              <a:ext uri="{FF2B5EF4-FFF2-40B4-BE49-F238E27FC236}">
                <a16:creationId xmlns:a16="http://schemas.microsoft.com/office/drawing/2014/main" id="{AE23B786-80CE-3002-AFD3-D4742536C895}"/>
              </a:ext>
            </a:extLst>
          </p:cNvPr>
          <p:cNvSpPr>
            <a:spLocks noChangeArrowheads="1"/>
          </p:cNvSpPr>
          <p:nvPr/>
        </p:nvSpPr>
        <p:spPr bwMode="auto">
          <a:xfrm>
            <a:off x="1524000" y="-184150"/>
            <a:ext cx="1841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solidFill>
                <a:srgbClr val="000000"/>
              </a:solidFill>
            </a:endParaRPr>
          </a:p>
        </p:txBody>
      </p:sp>
      <p:sp>
        <p:nvSpPr>
          <p:cNvPr id="13323" name="Rectangle 53">
            <a:extLst>
              <a:ext uri="{FF2B5EF4-FFF2-40B4-BE49-F238E27FC236}">
                <a16:creationId xmlns:a16="http://schemas.microsoft.com/office/drawing/2014/main" id="{6F8BD9A2-6955-7A7F-E53C-76C3B7FD31B0}"/>
              </a:ext>
            </a:extLst>
          </p:cNvPr>
          <p:cNvSpPr>
            <a:spLocks noChangeArrowheads="1"/>
          </p:cNvSpPr>
          <p:nvPr/>
        </p:nvSpPr>
        <p:spPr bwMode="auto">
          <a:xfrm>
            <a:off x="1524000" y="-184150"/>
            <a:ext cx="1841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solidFill>
                <a:srgbClr val="000000"/>
              </a:solidFill>
            </a:endParaRPr>
          </a:p>
        </p:txBody>
      </p:sp>
      <p:sp>
        <p:nvSpPr>
          <p:cNvPr id="13324" name="Rectangle 55">
            <a:extLst>
              <a:ext uri="{FF2B5EF4-FFF2-40B4-BE49-F238E27FC236}">
                <a16:creationId xmlns:a16="http://schemas.microsoft.com/office/drawing/2014/main" id="{6F32AC41-62B6-EFDA-8404-89ACBE10828C}"/>
              </a:ext>
            </a:extLst>
          </p:cNvPr>
          <p:cNvSpPr>
            <a:spLocks noChangeArrowheads="1"/>
          </p:cNvSpPr>
          <p:nvPr/>
        </p:nvSpPr>
        <p:spPr bwMode="auto">
          <a:xfrm>
            <a:off x="1524000" y="-184150"/>
            <a:ext cx="1841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solidFill>
                <a:srgbClr val="000000"/>
              </a:solidFill>
            </a:endParaRPr>
          </a:p>
        </p:txBody>
      </p:sp>
      <p:sp>
        <p:nvSpPr>
          <p:cNvPr id="48" name="Text Box 2">
            <a:extLst>
              <a:ext uri="{FF2B5EF4-FFF2-40B4-BE49-F238E27FC236}">
                <a16:creationId xmlns:a16="http://schemas.microsoft.com/office/drawing/2014/main" id="{2895F525-DCF9-9128-AFB5-0F9469C78D33}"/>
              </a:ext>
            </a:extLst>
          </p:cNvPr>
          <p:cNvSpPr txBox="1">
            <a:spLocks noChangeArrowheads="1"/>
          </p:cNvSpPr>
          <p:nvPr/>
        </p:nvSpPr>
        <p:spPr bwMode="auto">
          <a:xfrm>
            <a:off x="1066800" y="1249363"/>
            <a:ext cx="86106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zh-CN" altLang="en-US" sz="2800">
                <a:solidFill>
                  <a:schemeClr val="accent2"/>
                </a:solidFill>
                <a:latin typeface="Times New Roman" panose="02020603050405020304" pitchFamily="18" charset="0"/>
                <a:ea typeface="楷体_GB2312" pitchFamily="49" charset="-122"/>
              </a:rPr>
              <a:t>（</a:t>
            </a:r>
            <a:r>
              <a:rPr kumimoji="1" lang="en-US" altLang="zh-CN" sz="2800">
                <a:solidFill>
                  <a:schemeClr val="accent2"/>
                </a:solidFill>
                <a:latin typeface="Times New Roman" panose="02020603050405020304" pitchFamily="18" charset="0"/>
                <a:ea typeface="楷体_GB2312" pitchFamily="49" charset="-122"/>
              </a:rPr>
              <a:t>1</a:t>
            </a:r>
            <a:r>
              <a:rPr kumimoji="1" lang="zh-CN" altLang="en-US" sz="2800">
                <a:solidFill>
                  <a:schemeClr val="accent2"/>
                </a:solidFill>
                <a:latin typeface="Times New Roman" panose="02020603050405020304" pitchFamily="18" charset="0"/>
                <a:ea typeface="楷体_GB2312" pitchFamily="49" charset="-122"/>
              </a:rPr>
              <a:t>）借助于正项级数比较法求</a:t>
            </a:r>
          </a:p>
        </p:txBody>
      </p:sp>
      <p:sp>
        <p:nvSpPr>
          <p:cNvPr id="13326" name="Rectangle 2">
            <a:extLst>
              <a:ext uri="{FF2B5EF4-FFF2-40B4-BE49-F238E27FC236}">
                <a16:creationId xmlns:a16="http://schemas.microsoft.com/office/drawing/2014/main" id="{9E04D15A-5723-1840-B935-A35DC5B20D21}"/>
              </a:ext>
            </a:extLst>
          </p:cNvPr>
          <p:cNvSpPr>
            <a:spLocks noChangeArrowheads="1"/>
          </p:cNvSpPr>
          <p:nvPr/>
        </p:nvSpPr>
        <p:spPr bwMode="auto">
          <a:xfrm>
            <a:off x="1549400" y="2133600"/>
            <a:ext cx="2819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2800" b="1">
                <a:solidFill>
                  <a:schemeClr val="tx2"/>
                </a:solidFill>
                <a:ea typeface="楷体_GB2312" pitchFamily="49" charset="-122"/>
              </a:rPr>
              <a:t>例</a:t>
            </a:r>
            <a:r>
              <a:rPr lang="en-US" altLang="zh-CN" sz="2800" b="1">
                <a:solidFill>
                  <a:schemeClr val="tx2"/>
                </a:solidFill>
                <a:ea typeface="楷体_GB2312" pitchFamily="49" charset="-122"/>
              </a:rPr>
              <a:t>3.</a:t>
            </a:r>
            <a:r>
              <a:rPr lang="en-US" altLang="zh-CN" sz="2800">
                <a:solidFill>
                  <a:schemeClr val="tx2"/>
                </a:solidFill>
                <a:ea typeface="楷体_GB2312" pitchFamily="49" charset="-122"/>
              </a:rPr>
              <a:t> </a:t>
            </a:r>
            <a:r>
              <a:rPr lang="zh-CN" altLang="en-US" sz="2800">
                <a:ea typeface="楷体_GB2312" pitchFamily="49" charset="-122"/>
              </a:rPr>
              <a:t>求级数</a:t>
            </a:r>
            <a:endParaRPr lang="zh-CN" altLang="en-US" sz="2800">
              <a:solidFill>
                <a:schemeClr val="tx2"/>
              </a:solidFill>
              <a:ea typeface="楷体_GB2312" pitchFamily="49" charset="-122"/>
            </a:endParaRPr>
          </a:p>
        </p:txBody>
      </p:sp>
      <p:graphicFrame>
        <p:nvGraphicFramePr>
          <p:cNvPr id="13327" name="Object 2">
            <a:extLst>
              <a:ext uri="{FF2B5EF4-FFF2-40B4-BE49-F238E27FC236}">
                <a16:creationId xmlns:a16="http://schemas.microsoft.com/office/drawing/2014/main" id="{07D488B4-DCCF-C350-C884-2E1328CF641F}"/>
              </a:ext>
            </a:extLst>
          </p:cNvPr>
          <p:cNvGraphicFramePr>
            <a:graphicFrameLocks noChangeAspect="1"/>
          </p:cNvGraphicFramePr>
          <p:nvPr/>
        </p:nvGraphicFramePr>
        <p:xfrm>
          <a:off x="4038600" y="1981200"/>
          <a:ext cx="1398588" cy="949325"/>
        </p:xfrm>
        <a:graphic>
          <a:graphicData uri="http://schemas.openxmlformats.org/presentationml/2006/ole">
            <mc:AlternateContent xmlns:mc="http://schemas.openxmlformats.org/markup-compatibility/2006">
              <mc:Choice xmlns:v="urn:schemas-microsoft-com:vml" Requires="v">
                <p:oleObj name="Equation" r:id="rId2" imgW="692360" imgH="425585" progId="Equation.DSMT4">
                  <p:embed/>
                </p:oleObj>
              </mc:Choice>
              <mc:Fallback>
                <p:oleObj name="Equation" r:id="rId2" imgW="692360" imgH="425585" progId="Equation.DSMT4">
                  <p:embed/>
                  <p:pic>
                    <p:nvPicPr>
                      <p:cNvPr id="13327" name="Object 2">
                        <a:extLst>
                          <a:ext uri="{FF2B5EF4-FFF2-40B4-BE49-F238E27FC236}">
                            <a16:creationId xmlns:a16="http://schemas.microsoft.com/office/drawing/2014/main" id="{07D488B4-DCCF-C350-C884-2E1328CF641F}"/>
                          </a:ext>
                        </a:extLst>
                      </p:cNvPr>
                      <p:cNvPicPr>
                        <a:picLocks noChangeAspect="1" noChangeArrowheads="1"/>
                      </p:cNvPicPr>
                      <p:nvPr/>
                    </p:nvPicPr>
                    <p:blipFill>
                      <a:blip r:embed="rId3">
                        <a:grayscl/>
                        <a:biLevel thresh="50000"/>
                        <a:extLst>
                          <a:ext uri="{28A0092B-C50C-407E-A947-70E740481C1C}">
                            <a14:useLocalDpi xmlns:a14="http://schemas.microsoft.com/office/drawing/2010/main" val="0"/>
                          </a:ext>
                        </a:extLst>
                      </a:blip>
                      <a:srcRect/>
                      <a:stretch>
                        <a:fillRect/>
                      </a:stretch>
                    </p:blipFill>
                    <p:spPr bwMode="auto">
                      <a:xfrm>
                        <a:off x="4038600" y="1981200"/>
                        <a:ext cx="1398588" cy="949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3328" name="Text Box 4">
            <a:extLst>
              <a:ext uri="{FF2B5EF4-FFF2-40B4-BE49-F238E27FC236}">
                <a16:creationId xmlns:a16="http://schemas.microsoft.com/office/drawing/2014/main" id="{FD606394-04EE-7D98-FE7C-F827AD286921}"/>
              </a:ext>
            </a:extLst>
          </p:cNvPr>
          <p:cNvSpPr txBox="1">
            <a:spLocks noChangeArrowheads="1"/>
          </p:cNvSpPr>
          <p:nvPr/>
        </p:nvSpPr>
        <p:spPr bwMode="auto">
          <a:xfrm>
            <a:off x="5372100" y="2195513"/>
            <a:ext cx="25146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zh-CN" altLang="en-US" sz="2800">
                <a:latin typeface="Times New Roman" panose="02020603050405020304" pitchFamily="18" charset="0"/>
                <a:ea typeface="楷体_GB2312" pitchFamily="49" charset="-122"/>
              </a:rPr>
              <a:t>的收敛域</a:t>
            </a:r>
            <a:r>
              <a:rPr kumimoji="1" lang="en-US" altLang="zh-CN" sz="2800">
                <a:latin typeface="Times New Roman" panose="02020603050405020304" pitchFamily="18" charset="0"/>
                <a:ea typeface="楷体_GB2312" pitchFamily="49" charset="-122"/>
              </a:rPr>
              <a:t>.</a:t>
            </a:r>
            <a:endParaRPr kumimoji="1" lang="zh-CN" altLang="en-US" sz="2800">
              <a:latin typeface="Times New Roman" panose="02020603050405020304" pitchFamily="18" charset="0"/>
              <a:ea typeface="楷体_GB2312"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8"/>
                                        </p:tgtEl>
                                        <p:attrNameLst>
                                          <p:attrName>style.visibility</p:attrName>
                                        </p:attrNameLst>
                                      </p:cBhvr>
                                      <p:to>
                                        <p:strVal val="visible"/>
                                      </p:to>
                                    </p:set>
                                    <p:anim calcmode="lin" valueType="num">
                                      <p:cBhvr additive="base">
                                        <p:cTn id="7" dur="500" fill="hold"/>
                                        <p:tgtEl>
                                          <p:spTgt spid="48"/>
                                        </p:tgtEl>
                                        <p:attrNameLst>
                                          <p:attrName>ppt_x</p:attrName>
                                        </p:attrNameLst>
                                      </p:cBhvr>
                                      <p:tavLst>
                                        <p:tav tm="0">
                                          <p:val>
                                            <p:strVal val="#ppt_x"/>
                                          </p:val>
                                        </p:tav>
                                        <p:tav tm="100000">
                                          <p:val>
                                            <p:strVal val="#ppt_x"/>
                                          </p:val>
                                        </p:tav>
                                      </p:tavLst>
                                    </p:anim>
                                    <p:anim calcmode="lin" valueType="num">
                                      <p:cBhvr additive="base">
                                        <p:cTn id="8" dur="500" fill="hold"/>
                                        <p:tgtEl>
                                          <p:spTgt spid="4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Lst>
  </p:timing>
</p:sld>
</file>

<file path=ppt/tags/tag1.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Lst>
</file>

<file path=ppt/tags/tag10.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1.xml><?xml version="1.0" encoding="utf-8"?>
<p:tagLst xmlns:a="http://schemas.openxmlformats.org/drawingml/2006/main" xmlns:r="http://schemas.openxmlformats.org/officeDocument/2006/relationships" xmlns:p="http://schemas.openxmlformats.org/presentationml/2006/main">
  <p:tag name="RAINPROBLEM" val="ProblemBullet"/>
  <p:tag name="RAINPROBLEMTYPE" val="Polling"/>
  <p:tag name="RAINBULLET" val="Wrong"/>
</p:tagLst>
</file>

<file path=ppt/tags/tag12.xml><?xml version="1.0" encoding="utf-8"?>
<p:tagLst xmlns:a="http://schemas.openxmlformats.org/drawingml/2006/main" xmlns:r="http://schemas.openxmlformats.org/officeDocument/2006/relationships" xmlns:p="http://schemas.openxmlformats.org/presentationml/2006/main">
  <p:tag name="RAINPROBLEM" val="ProblemBullet"/>
  <p:tag name="RAINPROBLEMTYPE" val="Polling"/>
  <p:tag name="RAINBULLET" val="Wrong"/>
</p:tagLst>
</file>

<file path=ppt/tags/tag13.xml><?xml version="1.0" encoding="utf-8"?>
<p:tagLst xmlns:a="http://schemas.openxmlformats.org/drawingml/2006/main" xmlns:r="http://schemas.openxmlformats.org/officeDocument/2006/relationships" xmlns:p="http://schemas.openxmlformats.org/presentationml/2006/main">
  <p:tag name="RAINPROBLEM" val="ProblemBullet"/>
  <p:tag name="RAINPROBLEMTYPE" val="Polling"/>
  <p:tag name="RAINBULLET" val="Wrong"/>
</p:tagLst>
</file>

<file path=ppt/tags/tag14.xml><?xml version="1.0" encoding="utf-8"?>
<p:tagLst xmlns:a="http://schemas.openxmlformats.org/drawingml/2006/main" xmlns:r="http://schemas.openxmlformats.org/officeDocument/2006/relationships" xmlns:p="http://schemas.openxmlformats.org/presentationml/2006/main">
  <p:tag name="RAINPROBLEM" val="ProblemBullet"/>
  <p:tag name="RAINPROBLEMTYPE" val="Polling"/>
  <p:tag name="RAINBULLET" val="Wrong"/>
</p:tagLst>
</file>

<file path=ppt/tags/tag15.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Lst>
</file>

<file path=ppt/tags/tag16.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7.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8.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9.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2.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20.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Lst>
</file>

<file path=ppt/tags/tag21.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2.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3.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4.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5.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26.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27.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28.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29.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Lst>
</file>

<file path=ppt/tags/tag3.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30.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31.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32.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33.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4.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5.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6.xml><?xml version="1.0" encoding="utf-8"?>
<p:tagLst xmlns:a="http://schemas.openxmlformats.org/drawingml/2006/main" xmlns:r="http://schemas.openxmlformats.org/officeDocument/2006/relationships" xmlns:p="http://schemas.openxmlformats.org/presentationml/2006/main">
  <p:tag name="RAINPROBLEM" val="Polling"/>
  <p:tag name="ANONYMOUSPOLLING" val="False"/>
  <p:tag name="PROBLEMSCORE" val="0.0"/>
</p:tagLst>
</file>

<file path=ppt/tags/tag7.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8.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9.xml><?xml version="1.0" encoding="utf-8"?>
<p:tagLst xmlns:a="http://schemas.openxmlformats.org/drawingml/2006/main" xmlns:r="http://schemas.openxmlformats.org/officeDocument/2006/relationships" xmlns:p="http://schemas.openxmlformats.org/presentationml/2006/main">
  <p:tag name="RAINPROBLEM" val="ProblemItem"/>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127</TotalTime>
  <Words>1977</Words>
  <Application>Microsoft Office PowerPoint</Application>
  <PresentationFormat>宽屏</PresentationFormat>
  <Paragraphs>395</Paragraphs>
  <Slides>61</Slides>
  <Notes>0</Notes>
  <HiddenSlides>0</HiddenSlides>
  <MMClips>0</MMClips>
  <ScaleCrop>false</ScaleCrop>
  <HeadingPairs>
    <vt:vector size="8" baseType="variant">
      <vt:variant>
        <vt:lpstr>已用的字体</vt:lpstr>
      </vt:variant>
      <vt:variant>
        <vt:i4>10</vt:i4>
      </vt:variant>
      <vt:variant>
        <vt:lpstr>主题</vt:lpstr>
      </vt:variant>
      <vt:variant>
        <vt:i4>1</vt:i4>
      </vt:variant>
      <vt:variant>
        <vt:lpstr>嵌入 OLE 服务器</vt:lpstr>
      </vt:variant>
      <vt:variant>
        <vt:i4>6</vt:i4>
      </vt:variant>
      <vt:variant>
        <vt:lpstr>幻灯片标题</vt:lpstr>
      </vt:variant>
      <vt:variant>
        <vt:i4>61</vt:i4>
      </vt:variant>
    </vt:vector>
  </HeadingPairs>
  <TitlesOfParts>
    <vt:vector size="78" baseType="lpstr">
      <vt:lpstr>等线</vt:lpstr>
      <vt:lpstr>等线 Light</vt:lpstr>
      <vt:lpstr>黑体</vt:lpstr>
      <vt:lpstr>华文行楷</vt:lpstr>
      <vt:lpstr>楷体_GB2312</vt:lpstr>
      <vt:lpstr>宋体</vt:lpstr>
      <vt:lpstr>微软雅黑</vt:lpstr>
      <vt:lpstr>Arial</vt:lpstr>
      <vt:lpstr>Calibri</vt:lpstr>
      <vt:lpstr>Times New Roman</vt:lpstr>
      <vt:lpstr>Office 主题​​</vt:lpstr>
      <vt:lpstr>Equation</vt:lpstr>
      <vt:lpstr>公式</vt:lpstr>
      <vt:lpstr>文档</vt:lpstr>
      <vt:lpstr>Document</vt:lpstr>
      <vt:lpstr>Microsoft 公式 3.0</vt:lpstr>
      <vt:lpstr>MathType 6.0 Equation</vt:lpstr>
      <vt:lpstr>第三节</vt:lpstr>
      <vt:lpstr>一、 函数项级数的概念</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三、幂级数及其收敛性  </vt:lpstr>
      <vt:lpstr>PowerPoint 演示文稿</vt:lpstr>
      <vt:lpstr>PowerPoint 演示文稿</vt:lpstr>
      <vt:lpstr>PowerPoint 演示文稿</vt:lpstr>
      <vt:lpstr>阿贝尔(1802 – 1829)</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定理2. 若</vt:lpstr>
      <vt:lpstr>PowerPoint 演示文稿</vt:lpstr>
      <vt:lpstr>PowerPoint 演示文稿</vt:lpstr>
      <vt:lpstr>例1.求幂级数</vt:lpstr>
      <vt:lpstr>练习.</vt:lpstr>
      <vt:lpstr>例2.</vt:lpstr>
      <vt:lpstr>PowerPoint 演示文稿</vt:lpstr>
      <vt:lpstr>例3.</vt:lpstr>
      <vt:lpstr>答: 不能. </vt:lpstr>
      <vt:lpstr>PowerPoint 演示文稿</vt:lpstr>
      <vt:lpstr>PowerPoint 演示文稿</vt:lpstr>
      <vt:lpstr>四、幂级数的性质</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（二）幂级数的性质</vt:lpstr>
      <vt:lpstr>说明:</vt:lpstr>
      <vt:lpstr>PowerPoint 演示文稿</vt:lpstr>
      <vt:lpstr>PowerPoint 演示文稿</vt:lpstr>
      <vt:lpstr>例1. </vt:lpstr>
      <vt:lpstr>例2. 求级数</vt:lpstr>
      <vt:lpstr>PowerPoint 演示文稿</vt:lpstr>
      <vt:lpstr>例3.</vt:lpstr>
      <vt:lpstr>内容小结</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玥儿 小</dc:creator>
  <cp:lastModifiedBy>玥儿 小</cp:lastModifiedBy>
  <cp:revision>6</cp:revision>
  <dcterms:created xsi:type="dcterms:W3CDTF">2025-05-21T00:58:07Z</dcterms:created>
  <dcterms:modified xsi:type="dcterms:W3CDTF">2025-05-26T07:52:15Z</dcterms:modified>
</cp:coreProperties>
</file>